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c352b6450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1490a145784a40"/>
  </p:sldMasterIdLst>
  <p:sldIdLst>
    <p:sldId xmlns:r="http://schemas.openxmlformats.org/officeDocument/2006/relationships" id="256" r:id="R895b9c03b7a7473c"/>
    <p:sldId xmlns:r="http://schemas.openxmlformats.org/officeDocument/2006/relationships" id="257" r:id="Raf26dbf1a4ef433b"/>
    <p:sldId xmlns:r="http://schemas.openxmlformats.org/officeDocument/2006/relationships" id="258" r:id="Rfa53769519884e8f"/>
    <p:sldId xmlns:r="http://schemas.openxmlformats.org/officeDocument/2006/relationships" id="259" r:id="R08cabcacb8a04e4b"/>
    <p:sldId xmlns:r="http://schemas.openxmlformats.org/officeDocument/2006/relationships" id="260" r:id="Ra6ab7ce6b8594df4"/>
    <p:sldId xmlns:r="http://schemas.openxmlformats.org/officeDocument/2006/relationships" id="261" r:id="R311bf6529c1f4b66"/>
    <p:sldId xmlns:r="http://schemas.openxmlformats.org/officeDocument/2006/relationships" id="262" r:id="R2c41d62457ff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490a145784a40" /><Relationship Type="http://schemas.openxmlformats.org/officeDocument/2006/relationships/slide" Target="/ppt/slides/slide1.xml" Id="R895b9c03b7a7473c" /><Relationship Type="http://schemas.openxmlformats.org/officeDocument/2006/relationships/slide" Target="/ppt/slides/slide2.xml" Id="Raf26dbf1a4ef433b" /><Relationship Type="http://schemas.openxmlformats.org/officeDocument/2006/relationships/slide" Target="/ppt/slides/slide3.xml" Id="Rfa53769519884e8f" /><Relationship Type="http://schemas.openxmlformats.org/officeDocument/2006/relationships/slide" Target="/ppt/slides/slide4.xml" Id="R08cabcacb8a04e4b" /><Relationship Type="http://schemas.openxmlformats.org/officeDocument/2006/relationships/slide" Target="/ppt/slides/slide5.xml" Id="Ra6ab7ce6b8594df4" /><Relationship Type="http://schemas.openxmlformats.org/officeDocument/2006/relationships/slide" Target="/ppt/slides/slide6.xml" Id="R311bf6529c1f4b66" /><Relationship Type="http://schemas.openxmlformats.org/officeDocument/2006/relationships/slide" Target="/ppt/slides/slide7.xml" Id="R2c41d62457ff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5759eabbd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28110a2544dc" /><Relationship Type="http://schemas.openxmlformats.org/officeDocument/2006/relationships/theme" Target="/ppt/slideMasters/theme/theme1.xml" Id="R9149fd074c3d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428110a25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fc151c6e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69dd4ad9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12a6c60c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1a0ecf537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ff0a7aff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ab4690045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b71cbc2a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60 623 411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NUF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