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271b04efa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31656cb444f1f"/>
  </p:sldMasterIdLst>
  <p:sldIdLst>
    <p:sldId xmlns:r="http://schemas.openxmlformats.org/officeDocument/2006/relationships" id="256" r:id="R75017d3375d54e86"/>
    <p:sldId xmlns:r="http://schemas.openxmlformats.org/officeDocument/2006/relationships" id="257" r:id="Rdf97b5dd8d564466"/>
    <p:sldId xmlns:r="http://schemas.openxmlformats.org/officeDocument/2006/relationships" id="258" r:id="Rf3f83d6d4d9f4606"/>
    <p:sldId xmlns:r="http://schemas.openxmlformats.org/officeDocument/2006/relationships" id="259" r:id="R1289124cb34b49cc"/>
    <p:sldId xmlns:r="http://schemas.openxmlformats.org/officeDocument/2006/relationships" id="260" r:id="R26292f4fd35e4f51"/>
    <p:sldId xmlns:r="http://schemas.openxmlformats.org/officeDocument/2006/relationships" id="261" r:id="R5c4bf8baaac44a13"/>
    <p:sldId xmlns:r="http://schemas.openxmlformats.org/officeDocument/2006/relationships" id="262" r:id="R2c627b7f12d7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31656cb444f1f" /><Relationship Type="http://schemas.openxmlformats.org/officeDocument/2006/relationships/slide" Target="/ppt/slides/slide1.xml" Id="R75017d3375d54e86" /><Relationship Type="http://schemas.openxmlformats.org/officeDocument/2006/relationships/slide" Target="/ppt/slides/slide2.xml" Id="Rdf97b5dd8d564466" /><Relationship Type="http://schemas.openxmlformats.org/officeDocument/2006/relationships/slide" Target="/ppt/slides/slide3.xml" Id="Rf3f83d6d4d9f4606" /><Relationship Type="http://schemas.openxmlformats.org/officeDocument/2006/relationships/slide" Target="/ppt/slides/slide4.xml" Id="R1289124cb34b49cc" /><Relationship Type="http://schemas.openxmlformats.org/officeDocument/2006/relationships/slide" Target="/ppt/slides/slide5.xml" Id="R26292f4fd35e4f51" /><Relationship Type="http://schemas.openxmlformats.org/officeDocument/2006/relationships/slide" Target="/ppt/slides/slide6.xml" Id="R5c4bf8baaac44a13" /><Relationship Type="http://schemas.openxmlformats.org/officeDocument/2006/relationships/slide" Target="/ppt/slides/slide7.xml" Id="R2c627b7f12d7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85e35522c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3cae340748fc" /><Relationship Type="http://schemas.openxmlformats.org/officeDocument/2006/relationships/theme" Target="/ppt/slideMasters/theme/theme1.xml" Id="Rb0a335a54cdb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53cae3407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3ed442d54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ab6b9bdd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c68c7eb8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2d56826e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84eee2a1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522e192e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a45260cd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STHEA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STHEA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FLAGET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Homlelia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934 625 978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