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bf8368b1d43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9de32938e4f75"/>
  </p:sldMasterIdLst>
  <p:sldIdLst>
    <p:sldId xmlns:r="http://schemas.openxmlformats.org/officeDocument/2006/relationships" id="256" r:id="Rc62c511e307b4caf"/>
    <p:sldId xmlns:r="http://schemas.openxmlformats.org/officeDocument/2006/relationships" id="257" r:id="Rf61a96daf62e462c"/>
    <p:sldId xmlns:r="http://schemas.openxmlformats.org/officeDocument/2006/relationships" id="258" r:id="Rbce4abe94ea74dc7"/>
    <p:sldId xmlns:r="http://schemas.openxmlformats.org/officeDocument/2006/relationships" id="259" r:id="R7cfdd7ac31c046ed"/>
    <p:sldId xmlns:r="http://schemas.openxmlformats.org/officeDocument/2006/relationships" id="260" r:id="Rc8958b99913f4a36"/>
    <p:sldId xmlns:r="http://schemas.openxmlformats.org/officeDocument/2006/relationships" id="261" r:id="R3104923ccdc04e7d"/>
    <p:sldId xmlns:r="http://schemas.openxmlformats.org/officeDocument/2006/relationships" id="262" r:id="R9aed0d9e29f4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9de32938e4f75" /><Relationship Type="http://schemas.openxmlformats.org/officeDocument/2006/relationships/slide" Target="/ppt/slides/slide1.xml" Id="Rc62c511e307b4caf" /><Relationship Type="http://schemas.openxmlformats.org/officeDocument/2006/relationships/slide" Target="/ppt/slides/slide2.xml" Id="Rf61a96daf62e462c" /><Relationship Type="http://schemas.openxmlformats.org/officeDocument/2006/relationships/slide" Target="/ppt/slides/slide3.xml" Id="Rbce4abe94ea74dc7" /><Relationship Type="http://schemas.openxmlformats.org/officeDocument/2006/relationships/slide" Target="/ppt/slides/slide4.xml" Id="R7cfdd7ac31c046ed" /><Relationship Type="http://schemas.openxmlformats.org/officeDocument/2006/relationships/slide" Target="/ppt/slides/slide5.xml" Id="Rc8958b99913f4a36" /><Relationship Type="http://schemas.openxmlformats.org/officeDocument/2006/relationships/slide" Target="/ppt/slides/slide6.xml" Id="R3104923ccdc04e7d" /><Relationship Type="http://schemas.openxmlformats.org/officeDocument/2006/relationships/slide" Target="/ppt/slides/slide7.xml" Id="R9aed0d9e29f4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a926af66b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ce0812eac4b0b" /><Relationship Type="http://schemas.openxmlformats.org/officeDocument/2006/relationships/theme" Target="/ppt/slideMasters/theme/theme1.xml" Id="R58acfcfc2132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ce0812eac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5a8949cd8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8ea33074f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9c06cd168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0ce84578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8f5e1f5de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e59279cd6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10c49206a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VOLT VENTURE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VOLT VENTURE CAPITAL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4 298 192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5 899 464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VAAKA HOLDING AS  –  67,8 %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 HOLDING AS  –  32,2 %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TOTO Industrier AS, 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VENTURE CAPITAL AS</a:t>
            </a:r>
          </a:p>
        </p:txBody>
      </p:sp>
    </p:spTree>
  </p:cSld>
  <p:clrMapOvr>
    <a:masterClrMapping xmlns:a="http://schemas.openxmlformats.org/drawingml/2006/main"/>
  </p:clrMapOvr>
</p:sld>
</file>