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049b43069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c68d559264c63"/>
  </p:sldMasterIdLst>
  <p:sldIdLst>
    <p:sldId xmlns:r="http://schemas.openxmlformats.org/officeDocument/2006/relationships" id="256" r:id="R8624605e7b0c4aa4"/>
    <p:sldId xmlns:r="http://schemas.openxmlformats.org/officeDocument/2006/relationships" id="257" r:id="Ra2e5b7fa42eb4902"/>
    <p:sldId xmlns:r="http://schemas.openxmlformats.org/officeDocument/2006/relationships" id="258" r:id="R18640fe3ec9f4378"/>
    <p:sldId xmlns:r="http://schemas.openxmlformats.org/officeDocument/2006/relationships" id="259" r:id="R159efeb0a7be49fe"/>
    <p:sldId xmlns:r="http://schemas.openxmlformats.org/officeDocument/2006/relationships" id="260" r:id="R00e746b93c5c4be1"/>
    <p:sldId xmlns:r="http://schemas.openxmlformats.org/officeDocument/2006/relationships" id="261" r:id="Rd04106d43a964050"/>
    <p:sldId xmlns:r="http://schemas.openxmlformats.org/officeDocument/2006/relationships" id="262" r:id="R1751a914ad17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c68d559264c63" /><Relationship Type="http://schemas.openxmlformats.org/officeDocument/2006/relationships/slide" Target="/ppt/slides/slide1.xml" Id="R8624605e7b0c4aa4" /><Relationship Type="http://schemas.openxmlformats.org/officeDocument/2006/relationships/slide" Target="/ppt/slides/slide2.xml" Id="Ra2e5b7fa42eb4902" /><Relationship Type="http://schemas.openxmlformats.org/officeDocument/2006/relationships/slide" Target="/ppt/slides/slide3.xml" Id="R18640fe3ec9f4378" /><Relationship Type="http://schemas.openxmlformats.org/officeDocument/2006/relationships/slide" Target="/ppt/slides/slide4.xml" Id="R159efeb0a7be49fe" /><Relationship Type="http://schemas.openxmlformats.org/officeDocument/2006/relationships/slide" Target="/ppt/slides/slide5.xml" Id="R00e746b93c5c4be1" /><Relationship Type="http://schemas.openxmlformats.org/officeDocument/2006/relationships/slide" Target="/ppt/slides/slide6.xml" Id="Rd04106d43a964050" /><Relationship Type="http://schemas.openxmlformats.org/officeDocument/2006/relationships/slide" Target="/ppt/slides/slide7.xml" Id="R1751a914ad17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d29320d91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13dbda3184ead" /><Relationship Type="http://schemas.openxmlformats.org/officeDocument/2006/relationships/theme" Target="/ppt/slideMasters/theme/theme1.xml" Id="R3ed0f021f935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13dbda318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95c8c15e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de81c0f99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ce07669f3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6e7e4a28d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bad81647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f369d2ef7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c49d03782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934 652 312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