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98faff548b4a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4c6198b960417c"/>
  </p:sldMasterIdLst>
  <p:sldIdLst>
    <p:sldId xmlns:r="http://schemas.openxmlformats.org/officeDocument/2006/relationships" id="256" r:id="R707850a4498c4efa"/>
    <p:sldId xmlns:r="http://schemas.openxmlformats.org/officeDocument/2006/relationships" id="257" r:id="R1ac280ffa50b456c"/>
    <p:sldId xmlns:r="http://schemas.openxmlformats.org/officeDocument/2006/relationships" id="258" r:id="Raf304ee9d9394d9d"/>
    <p:sldId xmlns:r="http://schemas.openxmlformats.org/officeDocument/2006/relationships" id="259" r:id="R93d3d634a76f450c"/>
    <p:sldId xmlns:r="http://schemas.openxmlformats.org/officeDocument/2006/relationships" id="260" r:id="R776b54b420114c84"/>
    <p:sldId xmlns:r="http://schemas.openxmlformats.org/officeDocument/2006/relationships" id="261" r:id="R3160fad9314f4c15"/>
    <p:sldId xmlns:r="http://schemas.openxmlformats.org/officeDocument/2006/relationships" id="262" r:id="R58689e0d82354c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4c6198b960417c" /><Relationship Type="http://schemas.openxmlformats.org/officeDocument/2006/relationships/slide" Target="/ppt/slides/slide1.xml" Id="R707850a4498c4efa" /><Relationship Type="http://schemas.openxmlformats.org/officeDocument/2006/relationships/slide" Target="/ppt/slides/slide2.xml" Id="R1ac280ffa50b456c" /><Relationship Type="http://schemas.openxmlformats.org/officeDocument/2006/relationships/slide" Target="/ppt/slides/slide3.xml" Id="Raf304ee9d9394d9d" /><Relationship Type="http://schemas.openxmlformats.org/officeDocument/2006/relationships/slide" Target="/ppt/slides/slide4.xml" Id="R93d3d634a76f450c" /><Relationship Type="http://schemas.openxmlformats.org/officeDocument/2006/relationships/slide" Target="/ppt/slides/slide5.xml" Id="R776b54b420114c84" /><Relationship Type="http://schemas.openxmlformats.org/officeDocument/2006/relationships/slide" Target="/ppt/slides/slide6.xml" Id="R3160fad9314f4c15" /><Relationship Type="http://schemas.openxmlformats.org/officeDocument/2006/relationships/slide" Target="/ppt/slides/slide7.xml" Id="R58689e0d82354c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5cecd9e3b944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abc9080f042a2" /><Relationship Type="http://schemas.openxmlformats.org/officeDocument/2006/relationships/theme" Target="/ppt/slideMasters/theme/theme1.xml" Id="R5abda73fca1743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6abc9080f042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f765486a04c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cb6892a7f4b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581b4c41545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20c5bc4ea4b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71e5fe6e944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26d8a622b4b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0b0020a2a4d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ANBER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ANBER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ANBER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ANBER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ANBER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ANBER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10 735 947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10 835 947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ANBER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ANNA ASBJØRNSEN 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ANBER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Nydalen allé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934 664 000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ANBER INVEST AS</a:t>
            </a:r>
          </a:p>
        </p:txBody>
      </p:sp>
    </p:spTree>
  </p:cSld>
  <p:clrMapOvr>
    <a:masterClrMapping xmlns:a="http://schemas.openxmlformats.org/drawingml/2006/main"/>
  </p:clrMapOvr>
</p:sld>
</file>