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51c320fc724f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af80a117204621"/>
  </p:sldMasterIdLst>
  <p:sldIdLst>
    <p:sldId xmlns:r="http://schemas.openxmlformats.org/officeDocument/2006/relationships" id="256" r:id="R10f190b661094bd4"/>
    <p:sldId xmlns:r="http://schemas.openxmlformats.org/officeDocument/2006/relationships" id="257" r:id="R78f3018fc88941c1"/>
    <p:sldId xmlns:r="http://schemas.openxmlformats.org/officeDocument/2006/relationships" id="258" r:id="R0f01ee8710754813"/>
    <p:sldId xmlns:r="http://schemas.openxmlformats.org/officeDocument/2006/relationships" id="259" r:id="R33f1c22d1d7444a8"/>
    <p:sldId xmlns:r="http://schemas.openxmlformats.org/officeDocument/2006/relationships" id="260" r:id="R70879f0bea824ed8"/>
    <p:sldId xmlns:r="http://schemas.openxmlformats.org/officeDocument/2006/relationships" id="261" r:id="Rf83becec6567426d"/>
    <p:sldId xmlns:r="http://schemas.openxmlformats.org/officeDocument/2006/relationships" id="262" r:id="R124edec3c05f46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f80a117204621" /><Relationship Type="http://schemas.openxmlformats.org/officeDocument/2006/relationships/slide" Target="/ppt/slides/slide1.xml" Id="R10f190b661094bd4" /><Relationship Type="http://schemas.openxmlformats.org/officeDocument/2006/relationships/slide" Target="/ppt/slides/slide2.xml" Id="R78f3018fc88941c1" /><Relationship Type="http://schemas.openxmlformats.org/officeDocument/2006/relationships/slide" Target="/ppt/slides/slide3.xml" Id="R0f01ee8710754813" /><Relationship Type="http://schemas.openxmlformats.org/officeDocument/2006/relationships/slide" Target="/ppt/slides/slide4.xml" Id="R33f1c22d1d7444a8" /><Relationship Type="http://schemas.openxmlformats.org/officeDocument/2006/relationships/slide" Target="/ppt/slides/slide5.xml" Id="R70879f0bea824ed8" /><Relationship Type="http://schemas.openxmlformats.org/officeDocument/2006/relationships/slide" Target="/ppt/slides/slide6.xml" Id="Rf83becec6567426d" /><Relationship Type="http://schemas.openxmlformats.org/officeDocument/2006/relationships/slide" Target="/ppt/slides/slide7.xml" Id="R124edec3c05f46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c10d095cb4d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e3fc0a70f42d3" /><Relationship Type="http://schemas.openxmlformats.org/officeDocument/2006/relationships/theme" Target="/ppt/slideMasters/theme/theme1.xml" Id="Rbc91b87f2918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be3fc0a70f42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8afad19e74e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fde2211bd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8e93f9ae642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0656dc93a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cc46033da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24f39860f48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3589f633a41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MAJENAS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MAJENAS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10 646 642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10 746 642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ASBJØRNSEN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Erlandstuveien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934 664 019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