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a520127de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56cf2ffe447fe"/>
  </p:sldMasterIdLst>
  <p:sldIdLst>
    <p:sldId xmlns:r="http://schemas.openxmlformats.org/officeDocument/2006/relationships" id="256" r:id="Rea7ba72f5c184195"/>
    <p:sldId xmlns:r="http://schemas.openxmlformats.org/officeDocument/2006/relationships" id="257" r:id="Rf663f1b5f67946f9"/>
    <p:sldId xmlns:r="http://schemas.openxmlformats.org/officeDocument/2006/relationships" id="258" r:id="R4c8d42d1d91a402e"/>
    <p:sldId xmlns:r="http://schemas.openxmlformats.org/officeDocument/2006/relationships" id="259" r:id="Rf216faf955bf497a"/>
    <p:sldId xmlns:r="http://schemas.openxmlformats.org/officeDocument/2006/relationships" id="260" r:id="Rf3561a2273ac4436"/>
    <p:sldId xmlns:r="http://schemas.openxmlformats.org/officeDocument/2006/relationships" id="261" r:id="Rf9f078cb52c34db7"/>
    <p:sldId xmlns:r="http://schemas.openxmlformats.org/officeDocument/2006/relationships" id="262" r:id="R824cc0cf420049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56cf2ffe447fe" /><Relationship Type="http://schemas.openxmlformats.org/officeDocument/2006/relationships/slide" Target="/ppt/slides/slide1.xml" Id="Rea7ba72f5c184195" /><Relationship Type="http://schemas.openxmlformats.org/officeDocument/2006/relationships/slide" Target="/ppt/slides/slide2.xml" Id="Rf663f1b5f67946f9" /><Relationship Type="http://schemas.openxmlformats.org/officeDocument/2006/relationships/slide" Target="/ppt/slides/slide3.xml" Id="R4c8d42d1d91a402e" /><Relationship Type="http://schemas.openxmlformats.org/officeDocument/2006/relationships/slide" Target="/ppt/slides/slide4.xml" Id="Rf216faf955bf497a" /><Relationship Type="http://schemas.openxmlformats.org/officeDocument/2006/relationships/slide" Target="/ppt/slides/slide5.xml" Id="Rf3561a2273ac4436" /><Relationship Type="http://schemas.openxmlformats.org/officeDocument/2006/relationships/slide" Target="/ppt/slides/slide6.xml" Id="Rf9f078cb52c34db7" /><Relationship Type="http://schemas.openxmlformats.org/officeDocument/2006/relationships/slide" Target="/ppt/slides/slide7.xml" Id="R824cc0cf420049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da18990a4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e3061aa4d4cde" /><Relationship Type="http://schemas.openxmlformats.org/officeDocument/2006/relationships/theme" Target="/ppt/slideMasters/theme/theme1.xml" Id="R85fbfc357b2b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e3061aa4d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d4522b65e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a700ed6d6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cfabcd10a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bce591364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e8de63ebc4a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c8b4cf56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b027a00d9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SOLTIND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SOLTIND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KLEMP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August Klemp, Observatorie terrasse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934 768 000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