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707b976c944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13b66e74df48e0"/>
  </p:sldMasterIdLst>
  <p:sldIdLst>
    <p:sldId xmlns:r="http://schemas.openxmlformats.org/officeDocument/2006/relationships" id="256" r:id="R109119b64a9240ff"/>
    <p:sldId xmlns:r="http://schemas.openxmlformats.org/officeDocument/2006/relationships" id="257" r:id="Rc7b5e561cf7541af"/>
    <p:sldId xmlns:r="http://schemas.openxmlformats.org/officeDocument/2006/relationships" id="258" r:id="R2d6eda3e0d554476"/>
    <p:sldId xmlns:r="http://schemas.openxmlformats.org/officeDocument/2006/relationships" id="259" r:id="R7e0c490502e8491f"/>
    <p:sldId xmlns:r="http://schemas.openxmlformats.org/officeDocument/2006/relationships" id="260" r:id="R9399a7f65cfd41e2"/>
    <p:sldId xmlns:r="http://schemas.openxmlformats.org/officeDocument/2006/relationships" id="261" r:id="Rec434d5c62bd447e"/>
    <p:sldId xmlns:r="http://schemas.openxmlformats.org/officeDocument/2006/relationships" id="262" r:id="Rd7046268ec3c41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3b66e74df48e0" /><Relationship Type="http://schemas.openxmlformats.org/officeDocument/2006/relationships/slide" Target="/ppt/slides/slide1.xml" Id="R109119b64a9240ff" /><Relationship Type="http://schemas.openxmlformats.org/officeDocument/2006/relationships/slide" Target="/ppt/slides/slide2.xml" Id="Rc7b5e561cf7541af" /><Relationship Type="http://schemas.openxmlformats.org/officeDocument/2006/relationships/slide" Target="/ppt/slides/slide3.xml" Id="R2d6eda3e0d554476" /><Relationship Type="http://schemas.openxmlformats.org/officeDocument/2006/relationships/slide" Target="/ppt/slides/slide4.xml" Id="R7e0c490502e8491f" /><Relationship Type="http://schemas.openxmlformats.org/officeDocument/2006/relationships/slide" Target="/ppt/slides/slide5.xml" Id="R9399a7f65cfd41e2" /><Relationship Type="http://schemas.openxmlformats.org/officeDocument/2006/relationships/slide" Target="/ppt/slides/slide6.xml" Id="Rec434d5c62bd447e" /><Relationship Type="http://schemas.openxmlformats.org/officeDocument/2006/relationships/slide" Target="/ppt/slides/slide7.xml" Id="Rd7046268ec3c41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dd1b26b96f42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92635ea294b04" /><Relationship Type="http://schemas.openxmlformats.org/officeDocument/2006/relationships/theme" Target="/ppt/slideMasters/theme/theme1.xml" Id="Refd1aa90eb9b4b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392635ea294b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e37d1346241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3e0e075c24b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29763f8f742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523e27721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c8c500cbd4b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f04e3bfc944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2cf757ea143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ODDISABEBA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ODDISABEBA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481 145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ARILD RØEN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 Arild Røen, Brønndalen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5176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934 782 259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ODDISABEBA AS</a:t>
            </a:r>
          </a:p>
        </p:txBody>
      </p:sp>
    </p:spTree>
  </p:cSld>
  <p:clrMapOvr>
    <a:masterClrMapping xmlns:a="http://schemas.openxmlformats.org/drawingml/2006/main"/>
  </p:clrMapOvr>
</p:sld>
</file>