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e7a5d5d1141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17f19bc9b46af"/>
  </p:sldMasterIdLst>
  <p:sldIdLst>
    <p:sldId xmlns:r="http://schemas.openxmlformats.org/officeDocument/2006/relationships" id="256" r:id="Rd13b99eff3e440d8"/>
    <p:sldId xmlns:r="http://schemas.openxmlformats.org/officeDocument/2006/relationships" id="257" r:id="Reaba44bfb2f44be0"/>
    <p:sldId xmlns:r="http://schemas.openxmlformats.org/officeDocument/2006/relationships" id="258" r:id="Rc75d6dee48c84602"/>
    <p:sldId xmlns:r="http://schemas.openxmlformats.org/officeDocument/2006/relationships" id="259" r:id="R7fd2d35d61d64215"/>
    <p:sldId xmlns:r="http://schemas.openxmlformats.org/officeDocument/2006/relationships" id="260" r:id="R5c8874bdb9c1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17f19bc9b46af" /><Relationship Type="http://schemas.openxmlformats.org/officeDocument/2006/relationships/slide" Target="/ppt/slides/slide1.xml" Id="Rd13b99eff3e440d8" /><Relationship Type="http://schemas.openxmlformats.org/officeDocument/2006/relationships/slide" Target="/ppt/slides/slide2.xml" Id="Reaba44bfb2f44be0" /><Relationship Type="http://schemas.openxmlformats.org/officeDocument/2006/relationships/slide" Target="/ppt/slides/slide3.xml" Id="Rc75d6dee48c84602" /><Relationship Type="http://schemas.openxmlformats.org/officeDocument/2006/relationships/slide" Target="/ppt/slides/slide4.xml" Id="R7fd2d35d61d64215" /><Relationship Type="http://schemas.openxmlformats.org/officeDocument/2006/relationships/slide" Target="/ppt/slides/slide5.xml" Id="R5c8874bdb9c1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98937fe90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52a0c0b1442c6" /><Relationship Type="http://schemas.openxmlformats.org/officeDocument/2006/relationships/theme" Target="/ppt/slideMasters/theme/theme1.xml" Id="R2b29272946e5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52a0c0b14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ed3709911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a84f8c83e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5b3d0805b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51d2bdd33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656a73c56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GUTFINSZKY CAPITAL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GUTFINSZKY CAPITAL LTD ble etablert [år] og holder til i Cf35 6pp Pencoed Bridgend Mid Glamo.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 Hendre Road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Cf35 6pp Pencoed Bridgend Mid Glamo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934 799 925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</a:t>
            </a:r>
          </a:p>
        </p:txBody>
      </p:sp>
    </p:spTree>
  </p:cSld>
  <p:clrMapOvr>
    <a:masterClrMapping xmlns:a="http://schemas.openxmlformats.org/drawingml/2006/main"/>
  </p:clrMapOvr>
</p:sld>
</file>