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9957bde60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a50fa3d68410d"/>
  </p:sldMasterIdLst>
  <p:sldIdLst>
    <p:sldId xmlns:r="http://schemas.openxmlformats.org/officeDocument/2006/relationships" id="256" r:id="R2e0f5fe793304975"/>
    <p:sldId xmlns:r="http://schemas.openxmlformats.org/officeDocument/2006/relationships" id="257" r:id="R1e3555e126ce425a"/>
    <p:sldId xmlns:r="http://schemas.openxmlformats.org/officeDocument/2006/relationships" id="258" r:id="R7f6ebe8c40644b1a"/>
    <p:sldId xmlns:r="http://schemas.openxmlformats.org/officeDocument/2006/relationships" id="259" r:id="Rf80cc98e7adf49f1"/>
    <p:sldId xmlns:r="http://schemas.openxmlformats.org/officeDocument/2006/relationships" id="260" r:id="R872f43e07b65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a50fa3d68410d" /><Relationship Type="http://schemas.openxmlformats.org/officeDocument/2006/relationships/slide" Target="/ppt/slides/slide1.xml" Id="R2e0f5fe793304975" /><Relationship Type="http://schemas.openxmlformats.org/officeDocument/2006/relationships/slide" Target="/ppt/slides/slide2.xml" Id="R1e3555e126ce425a" /><Relationship Type="http://schemas.openxmlformats.org/officeDocument/2006/relationships/slide" Target="/ppt/slides/slide3.xml" Id="R7f6ebe8c40644b1a" /><Relationship Type="http://schemas.openxmlformats.org/officeDocument/2006/relationships/slide" Target="/ppt/slides/slide4.xml" Id="Rf80cc98e7adf49f1" /><Relationship Type="http://schemas.openxmlformats.org/officeDocument/2006/relationships/slide" Target="/ppt/slides/slide5.xml" Id="R872f43e07b65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6b181b536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7701ba34d499b" /><Relationship Type="http://schemas.openxmlformats.org/officeDocument/2006/relationships/theme" Target="/ppt/slideMasters/theme/theme1.xml" Id="R3c44378bcc8f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67701ba34d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9d4aabf7b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e93fa6c5c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70e1f6f9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8af7bfc6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342a630f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