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ff1053e9634d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67a18c90d9491c"/>
  </p:sldMasterIdLst>
  <p:sldIdLst>
    <p:sldId xmlns:r="http://schemas.openxmlformats.org/officeDocument/2006/relationships" id="256" r:id="R418c0dd81a0f4f61"/>
    <p:sldId xmlns:r="http://schemas.openxmlformats.org/officeDocument/2006/relationships" id="257" r:id="Rf8bf81a78fd44fc1"/>
    <p:sldId xmlns:r="http://schemas.openxmlformats.org/officeDocument/2006/relationships" id="258" r:id="R9763b287bcd043ee"/>
    <p:sldId xmlns:r="http://schemas.openxmlformats.org/officeDocument/2006/relationships" id="259" r:id="R44b0f168e0c24fc7"/>
    <p:sldId xmlns:r="http://schemas.openxmlformats.org/officeDocument/2006/relationships" id="260" r:id="R02239c655c314c56"/>
    <p:sldId xmlns:r="http://schemas.openxmlformats.org/officeDocument/2006/relationships" id="261" r:id="R6286e9239dcb4258"/>
    <p:sldId xmlns:r="http://schemas.openxmlformats.org/officeDocument/2006/relationships" id="262" r:id="Rdf860170d46e4d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7a18c90d9491c" /><Relationship Type="http://schemas.openxmlformats.org/officeDocument/2006/relationships/slide" Target="/ppt/slides/slide1.xml" Id="R418c0dd81a0f4f61" /><Relationship Type="http://schemas.openxmlformats.org/officeDocument/2006/relationships/slide" Target="/ppt/slides/slide2.xml" Id="Rf8bf81a78fd44fc1" /><Relationship Type="http://schemas.openxmlformats.org/officeDocument/2006/relationships/slide" Target="/ppt/slides/slide3.xml" Id="R9763b287bcd043ee" /><Relationship Type="http://schemas.openxmlformats.org/officeDocument/2006/relationships/slide" Target="/ppt/slides/slide4.xml" Id="R44b0f168e0c24fc7" /><Relationship Type="http://schemas.openxmlformats.org/officeDocument/2006/relationships/slide" Target="/ppt/slides/slide5.xml" Id="R02239c655c314c56" /><Relationship Type="http://schemas.openxmlformats.org/officeDocument/2006/relationships/slide" Target="/ppt/slides/slide6.xml" Id="R6286e9239dcb4258" /><Relationship Type="http://schemas.openxmlformats.org/officeDocument/2006/relationships/slide" Target="/ppt/slides/slide7.xml" Id="Rdf860170d46e4d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f6adcd3764d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aa1a416104fa0" /><Relationship Type="http://schemas.openxmlformats.org/officeDocument/2006/relationships/theme" Target="/ppt/slideMasters/theme/theme1.xml" Id="R175833a192e741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3aa1a416104f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5bec5e9a64e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a7738e70942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f9c55402045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e48c8e05349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bd0766d2f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3c726882f48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b1aebbf784f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RUDCON HOLDING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4 901 397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5 944 825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RUDOLFSEN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RUDOLFSEN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934 865 898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