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3610637da049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fbaf3545b44f55"/>
  </p:sldMasterIdLst>
  <p:sldIdLst>
    <p:sldId xmlns:r="http://schemas.openxmlformats.org/officeDocument/2006/relationships" id="256" r:id="R0545c025fde74645"/>
    <p:sldId xmlns:r="http://schemas.openxmlformats.org/officeDocument/2006/relationships" id="257" r:id="R1c170739756647b7"/>
    <p:sldId xmlns:r="http://schemas.openxmlformats.org/officeDocument/2006/relationships" id="258" r:id="R64d5a36a8f544273"/>
    <p:sldId xmlns:r="http://schemas.openxmlformats.org/officeDocument/2006/relationships" id="259" r:id="Ra3563ec333af41d7"/>
    <p:sldId xmlns:r="http://schemas.openxmlformats.org/officeDocument/2006/relationships" id="260" r:id="Rcf3f331d43a44536"/>
    <p:sldId xmlns:r="http://schemas.openxmlformats.org/officeDocument/2006/relationships" id="261" r:id="R7b4065bc238b4d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fbaf3545b44f55" /><Relationship Type="http://schemas.openxmlformats.org/officeDocument/2006/relationships/slide" Target="/ppt/slides/slide1.xml" Id="R0545c025fde74645" /><Relationship Type="http://schemas.openxmlformats.org/officeDocument/2006/relationships/slide" Target="/ppt/slides/slide2.xml" Id="R1c170739756647b7" /><Relationship Type="http://schemas.openxmlformats.org/officeDocument/2006/relationships/slide" Target="/ppt/slides/slide3.xml" Id="R64d5a36a8f544273" /><Relationship Type="http://schemas.openxmlformats.org/officeDocument/2006/relationships/slide" Target="/ppt/slides/slide4.xml" Id="Ra3563ec333af41d7" /><Relationship Type="http://schemas.openxmlformats.org/officeDocument/2006/relationships/slide" Target="/ppt/slides/slide5.xml" Id="Rcf3f331d43a44536" /><Relationship Type="http://schemas.openxmlformats.org/officeDocument/2006/relationships/slide" Target="/ppt/slides/slide6.xml" Id="R7b4065bc238b4d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434e214d1a4b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058800aaf40dd" /><Relationship Type="http://schemas.openxmlformats.org/officeDocument/2006/relationships/theme" Target="/ppt/slideMasters/theme/theme1.xml" Id="R60c3102e73884d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c058800aaf40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4f2e1b7a04b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277fddacb49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f0401a3f343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70207c31e49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7139ee7a848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0855ed35445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CONFIDO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CONFIDO REGNSKAP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2 843 173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357 144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284 383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578 383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1 275 718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934 872 398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