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7cfc2a3f09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bbf5a5523d4240"/>
  </p:sldMasterIdLst>
  <p:sldIdLst>
    <p:sldId xmlns:r="http://schemas.openxmlformats.org/officeDocument/2006/relationships" id="256" r:id="R69bc4714346f45a7"/>
    <p:sldId xmlns:r="http://schemas.openxmlformats.org/officeDocument/2006/relationships" id="257" r:id="R92540daa518b42f3"/>
    <p:sldId xmlns:r="http://schemas.openxmlformats.org/officeDocument/2006/relationships" id="258" r:id="R8745cf3437784939"/>
    <p:sldId xmlns:r="http://schemas.openxmlformats.org/officeDocument/2006/relationships" id="259" r:id="Rfa59df44dbfc4237"/>
    <p:sldId xmlns:r="http://schemas.openxmlformats.org/officeDocument/2006/relationships" id="260" r:id="Ra53c1acd2d5f4ed3"/>
    <p:sldId xmlns:r="http://schemas.openxmlformats.org/officeDocument/2006/relationships" id="261" r:id="R3a0c9770622b4f87"/>
    <p:sldId xmlns:r="http://schemas.openxmlformats.org/officeDocument/2006/relationships" id="262" r:id="R6a38a496600447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bf5a5523d4240" /><Relationship Type="http://schemas.openxmlformats.org/officeDocument/2006/relationships/slide" Target="/ppt/slides/slide1.xml" Id="R69bc4714346f45a7" /><Relationship Type="http://schemas.openxmlformats.org/officeDocument/2006/relationships/slide" Target="/ppt/slides/slide2.xml" Id="R92540daa518b42f3" /><Relationship Type="http://schemas.openxmlformats.org/officeDocument/2006/relationships/slide" Target="/ppt/slides/slide3.xml" Id="R8745cf3437784939" /><Relationship Type="http://schemas.openxmlformats.org/officeDocument/2006/relationships/slide" Target="/ppt/slides/slide4.xml" Id="Rfa59df44dbfc4237" /><Relationship Type="http://schemas.openxmlformats.org/officeDocument/2006/relationships/slide" Target="/ppt/slides/slide5.xml" Id="Ra53c1acd2d5f4ed3" /><Relationship Type="http://schemas.openxmlformats.org/officeDocument/2006/relationships/slide" Target="/ppt/slides/slide6.xml" Id="R3a0c9770622b4f87" /><Relationship Type="http://schemas.openxmlformats.org/officeDocument/2006/relationships/slide" Target="/ppt/slides/slide7.xml" Id="R6a38a496600447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a30439b74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d202124b94a0a" /><Relationship Type="http://schemas.openxmlformats.org/officeDocument/2006/relationships/theme" Target="/ppt/slideMasters/theme/theme1.xml" Id="R9633417063454a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8d202124b94a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6dd87617744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efb50c0024b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fcbe71e094d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ebb0edd5d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985d7bde84d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efd9f6a0149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8e6b309924f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DELTA REGNSKAP OG LØNN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REGNSKAP OG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DELTA REGNSKAP OG LØNN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REGNSKAP OG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REGNSKAP OG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REGNSKAP OG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576 497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REGNSKAP OG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REGNSKAP OG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Linda Pedersen, Grefsenkollveien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934 890 922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REGNSKAP OG LØNN AS</a:t>
            </a:r>
          </a:p>
        </p:txBody>
      </p:sp>
    </p:spTree>
  </p:cSld>
  <p:clrMapOvr>
    <a:masterClrMapping xmlns:a="http://schemas.openxmlformats.org/drawingml/2006/main"/>
  </p:clrMapOvr>
</p:sld>
</file>