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041af696304d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995c9178554e1c"/>
  </p:sldMasterIdLst>
  <p:sldIdLst>
    <p:sldId xmlns:r="http://schemas.openxmlformats.org/officeDocument/2006/relationships" id="256" r:id="Raf3217de810145dd"/>
    <p:sldId xmlns:r="http://schemas.openxmlformats.org/officeDocument/2006/relationships" id="257" r:id="R7d5229d2b53241e2"/>
    <p:sldId xmlns:r="http://schemas.openxmlformats.org/officeDocument/2006/relationships" id="258" r:id="R9924a1d9c0f44764"/>
    <p:sldId xmlns:r="http://schemas.openxmlformats.org/officeDocument/2006/relationships" id="259" r:id="R5518a31987d64a77"/>
    <p:sldId xmlns:r="http://schemas.openxmlformats.org/officeDocument/2006/relationships" id="260" r:id="Rcd088d8a8ff3452d"/>
    <p:sldId xmlns:r="http://schemas.openxmlformats.org/officeDocument/2006/relationships" id="261" r:id="R7115225c186447d6"/>
    <p:sldId xmlns:r="http://schemas.openxmlformats.org/officeDocument/2006/relationships" id="262" r:id="Rcba78264d81c48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995c9178554e1c" /><Relationship Type="http://schemas.openxmlformats.org/officeDocument/2006/relationships/slide" Target="/ppt/slides/slide1.xml" Id="Raf3217de810145dd" /><Relationship Type="http://schemas.openxmlformats.org/officeDocument/2006/relationships/slide" Target="/ppt/slides/slide2.xml" Id="R7d5229d2b53241e2" /><Relationship Type="http://schemas.openxmlformats.org/officeDocument/2006/relationships/slide" Target="/ppt/slides/slide3.xml" Id="R9924a1d9c0f44764" /><Relationship Type="http://schemas.openxmlformats.org/officeDocument/2006/relationships/slide" Target="/ppt/slides/slide4.xml" Id="R5518a31987d64a77" /><Relationship Type="http://schemas.openxmlformats.org/officeDocument/2006/relationships/slide" Target="/ppt/slides/slide5.xml" Id="Rcd088d8a8ff3452d" /><Relationship Type="http://schemas.openxmlformats.org/officeDocument/2006/relationships/slide" Target="/ppt/slides/slide6.xml" Id="R7115225c186447d6" /><Relationship Type="http://schemas.openxmlformats.org/officeDocument/2006/relationships/slide" Target="/ppt/slides/slide7.xml" Id="Rcba78264d81c48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521dc2e8a14a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8d315154d4bf5" /><Relationship Type="http://schemas.openxmlformats.org/officeDocument/2006/relationships/theme" Target="/ppt/slideMasters/theme/theme1.xml" Id="R0beb49aa912145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b8d315154d4b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2f6b496bd4e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a8cedde1a4b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4334c6cf547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70dfaa2fb44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097cdd26642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a945b48fb43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191150db940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AURSKOG VENTILASJON OG BLIKKENSLAGERVERKSTED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AURSKOG VENTILASJON OG BLIKKENSLAGERVERKSTED AS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35 834 916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3 756 772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4 943 158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51 961 137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60 403 604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GRANLI KJELL EDGAR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Myrfaret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86 38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firmapost@avb.no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www.avb.no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934 907 817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VENTILASJON OG BLIKKENSLAGERVERKSTED AS</a:t>
            </a:r>
          </a:p>
        </p:txBody>
      </p:sp>
    </p:spTree>
  </p:cSld>
  <p:clrMapOvr>
    <a:masterClrMapping xmlns:a="http://schemas.openxmlformats.org/drawingml/2006/main"/>
  </p:clrMapOvr>
</p:sld>
</file>