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d585c1f9b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33703a6944b79"/>
  </p:sldMasterIdLst>
  <p:sldIdLst>
    <p:sldId xmlns:r="http://schemas.openxmlformats.org/officeDocument/2006/relationships" id="256" r:id="Rcc63303807784fbf"/>
    <p:sldId xmlns:r="http://schemas.openxmlformats.org/officeDocument/2006/relationships" id="257" r:id="Rbdc4f657f52b4585"/>
    <p:sldId xmlns:r="http://schemas.openxmlformats.org/officeDocument/2006/relationships" id="258" r:id="R18cd21cad983449f"/>
    <p:sldId xmlns:r="http://schemas.openxmlformats.org/officeDocument/2006/relationships" id="259" r:id="R3d8b1c6546ae4e30"/>
    <p:sldId xmlns:r="http://schemas.openxmlformats.org/officeDocument/2006/relationships" id="260" r:id="R625027ad75884e90"/>
    <p:sldId xmlns:r="http://schemas.openxmlformats.org/officeDocument/2006/relationships" id="261" r:id="R752183bce2a14e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33703a6944b79" /><Relationship Type="http://schemas.openxmlformats.org/officeDocument/2006/relationships/slide" Target="/ppt/slides/slide1.xml" Id="Rcc63303807784fbf" /><Relationship Type="http://schemas.openxmlformats.org/officeDocument/2006/relationships/slide" Target="/ppt/slides/slide2.xml" Id="Rbdc4f657f52b4585" /><Relationship Type="http://schemas.openxmlformats.org/officeDocument/2006/relationships/slide" Target="/ppt/slides/slide3.xml" Id="R18cd21cad983449f" /><Relationship Type="http://schemas.openxmlformats.org/officeDocument/2006/relationships/slide" Target="/ppt/slides/slide4.xml" Id="R3d8b1c6546ae4e30" /><Relationship Type="http://schemas.openxmlformats.org/officeDocument/2006/relationships/slide" Target="/ppt/slides/slide5.xml" Id="R625027ad75884e90" /><Relationship Type="http://schemas.openxmlformats.org/officeDocument/2006/relationships/slide" Target="/ppt/slides/slide6.xml" Id="R752183bce2a14e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17842666942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e3261aa4046aa" /><Relationship Type="http://schemas.openxmlformats.org/officeDocument/2006/relationships/theme" Target="/ppt/slideMasters/theme/theme1.xml" Id="R770397bd2a89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e3261aa40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0d3c0bf7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0f3bbda22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8e210e7f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2f047bc78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52aef965544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76b36ece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MARINEGRUPPEN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Helland, Hegglandsvegen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934 908 147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MARINEGRUPPEN AS</a:t>
            </a:r>
          </a:p>
        </p:txBody>
      </p:sp>
    </p:spTree>
  </p:cSld>
  <p:clrMapOvr>
    <a:masterClrMapping xmlns:a="http://schemas.openxmlformats.org/drawingml/2006/main"/>
  </p:clrMapOvr>
</p:sld>
</file>