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44ad09a3c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27ab19b564a39"/>
  </p:sldMasterIdLst>
  <p:sldIdLst>
    <p:sldId xmlns:r="http://schemas.openxmlformats.org/officeDocument/2006/relationships" id="256" r:id="R0728d08b471e4dae"/>
    <p:sldId xmlns:r="http://schemas.openxmlformats.org/officeDocument/2006/relationships" id="257" r:id="R037e7d910f994c61"/>
    <p:sldId xmlns:r="http://schemas.openxmlformats.org/officeDocument/2006/relationships" id="258" r:id="R9a323d8649054b2a"/>
    <p:sldId xmlns:r="http://schemas.openxmlformats.org/officeDocument/2006/relationships" id="259" r:id="R040d945f1cbc4ff7"/>
    <p:sldId xmlns:r="http://schemas.openxmlformats.org/officeDocument/2006/relationships" id="260" r:id="R2717985139b94a1e"/>
    <p:sldId xmlns:r="http://schemas.openxmlformats.org/officeDocument/2006/relationships" id="261" r:id="R4aea4a75e0ca4414"/>
    <p:sldId xmlns:r="http://schemas.openxmlformats.org/officeDocument/2006/relationships" id="262" r:id="R947e53ad63cf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27ab19b564a39" /><Relationship Type="http://schemas.openxmlformats.org/officeDocument/2006/relationships/slide" Target="/ppt/slides/slide1.xml" Id="R0728d08b471e4dae" /><Relationship Type="http://schemas.openxmlformats.org/officeDocument/2006/relationships/slide" Target="/ppt/slides/slide2.xml" Id="R037e7d910f994c61" /><Relationship Type="http://schemas.openxmlformats.org/officeDocument/2006/relationships/slide" Target="/ppt/slides/slide3.xml" Id="R9a323d8649054b2a" /><Relationship Type="http://schemas.openxmlformats.org/officeDocument/2006/relationships/slide" Target="/ppt/slides/slide4.xml" Id="R040d945f1cbc4ff7" /><Relationship Type="http://schemas.openxmlformats.org/officeDocument/2006/relationships/slide" Target="/ppt/slides/slide5.xml" Id="R2717985139b94a1e" /><Relationship Type="http://schemas.openxmlformats.org/officeDocument/2006/relationships/slide" Target="/ppt/slides/slide6.xml" Id="R4aea4a75e0ca4414" /><Relationship Type="http://schemas.openxmlformats.org/officeDocument/2006/relationships/slide" Target="/ppt/slides/slide7.xml" Id="R947e53ad63cf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d4842b06a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8c932f3f46ec" /><Relationship Type="http://schemas.openxmlformats.org/officeDocument/2006/relationships/theme" Target="/ppt/slideMasters/theme/theme1.xml" Id="Rf167926c22b4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e8c932f3f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4ca2476f6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6a9398363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6364f10e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1b51a497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a3d5b9eb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b9354644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873d6ed0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 REGNSKAP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934 911 318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