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96d3d0556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8d8d5f60448c8"/>
  </p:sldMasterIdLst>
  <p:sldIdLst>
    <p:sldId xmlns:r="http://schemas.openxmlformats.org/officeDocument/2006/relationships" id="256" r:id="R7f7d9fd8d1a34288"/>
    <p:sldId xmlns:r="http://schemas.openxmlformats.org/officeDocument/2006/relationships" id="257" r:id="R9146f88642014036"/>
    <p:sldId xmlns:r="http://schemas.openxmlformats.org/officeDocument/2006/relationships" id="258" r:id="R1d7ff25aac734133"/>
    <p:sldId xmlns:r="http://schemas.openxmlformats.org/officeDocument/2006/relationships" id="259" r:id="R4a19d470b603449e"/>
    <p:sldId xmlns:r="http://schemas.openxmlformats.org/officeDocument/2006/relationships" id="260" r:id="Rb8e308157094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8d8d5f60448c8" /><Relationship Type="http://schemas.openxmlformats.org/officeDocument/2006/relationships/slide" Target="/ppt/slides/slide1.xml" Id="R7f7d9fd8d1a34288" /><Relationship Type="http://schemas.openxmlformats.org/officeDocument/2006/relationships/slide" Target="/ppt/slides/slide2.xml" Id="R9146f88642014036" /><Relationship Type="http://schemas.openxmlformats.org/officeDocument/2006/relationships/slide" Target="/ppt/slides/slide3.xml" Id="R1d7ff25aac734133" /><Relationship Type="http://schemas.openxmlformats.org/officeDocument/2006/relationships/slide" Target="/ppt/slides/slide4.xml" Id="R4a19d470b603449e" /><Relationship Type="http://schemas.openxmlformats.org/officeDocument/2006/relationships/slide" Target="/ppt/slides/slide5.xml" Id="Rb8e308157094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28a26c591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ae890ebd41a6" /><Relationship Type="http://schemas.openxmlformats.org/officeDocument/2006/relationships/theme" Target="/ppt/slideMasters/theme/theme1.xml" Id="R4e0071be22f0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5ae890ebd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62b4df4f6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35bf03ec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a435c071c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6aba83df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66705825c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KOMMUNE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41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post@randaberg.kommune.no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www.randaberg.kommune.no/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934 945 514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