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a5d9212bd3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4ee1c9534494c"/>
  </p:sldMasterIdLst>
  <p:sldIdLst>
    <p:sldId xmlns:r="http://schemas.openxmlformats.org/officeDocument/2006/relationships" id="256" r:id="R52d62aac208445bf"/>
    <p:sldId xmlns:r="http://schemas.openxmlformats.org/officeDocument/2006/relationships" id="257" r:id="R39c8bbc3d39e4571"/>
    <p:sldId xmlns:r="http://schemas.openxmlformats.org/officeDocument/2006/relationships" id="258" r:id="R0c63f7fc0e8640e0"/>
    <p:sldId xmlns:r="http://schemas.openxmlformats.org/officeDocument/2006/relationships" id="259" r:id="R93e1816e68ca43b1"/>
    <p:sldId xmlns:r="http://schemas.openxmlformats.org/officeDocument/2006/relationships" id="260" r:id="Raa5a5dd6f92f4795"/>
    <p:sldId xmlns:r="http://schemas.openxmlformats.org/officeDocument/2006/relationships" id="261" r:id="Rd6e7240ddf2f4bf0"/>
    <p:sldId xmlns:r="http://schemas.openxmlformats.org/officeDocument/2006/relationships" id="262" r:id="Rb23b2491e230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4ee1c9534494c" /><Relationship Type="http://schemas.openxmlformats.org/officeDocument/2006/relationships/slide" Target="/ppt/slides/slide1.xml" Id="R52d62aac208445bf" /><Relationship Type="http://schemas.openxmlformats.org/officeDocument/2006/relationships/slide" Target="/ppt/slides/slide2.xml" Id="R39c8bbc3d39e4571" /><Relationship Type="http://schemas.openxmlformats.org/officeDocument/2006/relationships/slide" Target="/ppt/slides/slide3.xml" Id="R0c63f7fc0e8640e0" /><Relationship Type="http://schemas.openxmlformats.org/officeDocument/2006/relationships/slide" Target="/ppt/slides/slide4.xml" Id="R93e1816e68ca43b1" /><Relationship Type="http://schemas.openxmlformats.org/officeDocument/2006/relationships/slide" Target="/ppt/slides/slide5.xml" Id="Raa5a5dd6f92f4795" /><Relationship Type="http://schemas.openxmlformats.org/officeDocument/2006/relationships/slide" Target="/ppt/slides/slide6.xml" Id="Rd6e7240ddf2f4bf0" /><Relationship Type="http://schemas.openxmlformats.org/officeDocument/2006/relationships/slide" Target="/ppt/slides/slide7.xml" Id="Rb23b2491e230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2ff8d94b3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a6f1df49a4988" /><Relationship Type="http://schemas.openxmlformats.org/officeDocument/2006/relationships/theme" Target="/ppt/slideMasters/theme/theme1.xml" Id="Rbd086b84b9f0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a6f1df49a49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c77da05a443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90f7eb42343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5fce0f48d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3a1f6715d4d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63b2ceeb7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080f4f2c942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5ed7a1bad46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UNIVERSAL PRESENTKORT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UNIVERSAL PRESENTKORT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27 501 207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44 222 083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435 712 026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Grensen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935 011 191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