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159efd623545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62c9cd8ed3409c"/>
  </p:sldMasterIdLst>
  <p:sldIdLst>
    <p:sldId xmlns:r="http://schemas.openxmlformats.org/officeDocument/2006/relationships" id="256" r:id="R9efa34ef31a64bf7"/>
    <p:sldId xmlns:r="http://schemas.openxmlformats.org/officeDocument/2006/relationships" id="257" r:id="Rd90aed62cffb4e03"/>
    <p:sldId xmlns:r="http://schemas.openxmlformats.org/officeDocument/2006/relationships" id="258" r:id="R37e316fee4944e43"/>
    <p:sldId xmlns:r="http://schemas.openxmlformats.org/officeDocument/2006/relationships" id="259" r:id="R26abb328b98348c6"/>
    <p:sldId xmlns:r="http://schemas.openxmlformats.org/officeDocument/2006/relationships" id="260" r:id="R9e29f851373040ca"/>
    <p:sldId xmlns:r="http://schemas.openxmlformats.org/officeDocument/2006/relationships" id="261" r:id="Rfd5b8e0555264504"/>
    <p:sldId xmlns:r="http://schemas.openxmlformats.org/officeDocument/2006/relationships" id="262" r:id="Rdf2b0ed46b4647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2c9cd8ed3409c" /><Relationship Type="http://schemas.openxmlformats.org/officeDocument/2006/relationships/slide" Target="/ppt/slides/slide1.xml" Id="R9efa34ef31a64bf7" /><Relationship Type="http://schemas.openxmlformats.org/officeDocument/2006/relationships/slide" Target="/ppt/slides/slide2.xml" Id="Rd90aed62cffb4e03" /><Relationship Type="http://schemas.openxmlformats.org/officeDocument/2006/relationships/slide" Target="/ppt/slides/slide3.xml" Id="R37e316fee4944e43" /><Relationship Type="http://schemas.openxmlformats.org/officeDocument/2006/relationships/slide" Target="/ppt/slides/slide4.xml" Id="R26abb328b98348c6" /><Relationship Type="http://schemas.openxmlformats.org/officeDocument/2006/relationships/slide" Target="/ppt/slides/slide5.xml" Id="R9e29f851373040ca" /><Relationship Type="http://schemas.openxmlformats.org/officeDocument/2006/relationships/slide" Target="/ppt/slides/slide6.xml" Id="Rfd5b8e0555264504" /><Relationship Type="http://schemas.openxmlformats.org/officeDocument/2006/relationships/slide" Target="/ppt/slides/slide7.xml" Id="Rdf2b0ed46b4647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90ebaad3246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ed6194c494c6c" /><Relationship Type="http://schemas.openxmlformats.org/officeDocument/2006/relationships/theme" Target="/ppt/slideMasters/theme/theme1.xml" Id="R4a4059d0c7304c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4ed6194c494c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bfdbc788b41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f93ef724d42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42decaff446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eaa40efd44d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4bb3dd7fd41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f1812627a41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2f8ad8c624f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HARVEY ROSE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HARVEY ROSE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HARVEY ROSE HOLDING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HARVEY ROSE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HARVEY ROSE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HARVEY ROSE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HARVEY ROSE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LEANNE ROSE HARVEY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HARVEY ROSE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Siggerudveien 985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1425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935 013 186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HARVEY ROSE HOLDING AS</a:t>
            </a:r>
          </a:p>
        </p:txBody>
      </p:sp>
    </p:spTree>
  </p:cSld>
  <p:clrMapOvr>
    <a:masterClrMapping xmlns:a="http://schemas.openxmlformats.org/drawingml/2006/main"/>
  </p:clrMapOvr>
</p:sld>
</file>