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cd2b2f324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149bd63dc4025"/>
  </p:sldMasterIdLst>
  <p:sldIdLst>
    <p:sldId xmlns:r="http://schemas.openxmlformats.org/officeDocument/2006/relationships" id="256" r:id="Re11aa80157184dc4"/>
    <p:sldId xmlns:r="http://schemas.openxmlformats.org/officeDocument/2006/relationships" id="257" r:id="R2a1c913dc4c14dab"/>
    <p:sldId xmlns:r="http://schemas.openxmlformats.org/officeDocument/2006/relationships" id="258" r:id="Rc71505f952714920"/>
    <p:sldId xmlns:r="http://schemas.openxmlformats.org/officeDocument/2006/relationships" id="259" r:id="Rb54841e2a44c4bfb"/>
    <p:sldId xmlns:r="http://schemas.openxmlformats.org/officeDocument/2006/relationships" id="260" r:id="Rabe74b36c7984fce"/>
    <p:sldId xmlns:r="http://schemas.openxmlformats.org/officeDocument/2006/relationships" id="261" r:id="Rb02879225b644ab9"/>
    <p:sldId xmlns:r="http://schemas.openxmlformats.org/officeDocument/2006/relationships" id="262" r:id="Rb44a23201b4f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149bd63dc4025" /><Relationship Type="http://schemas.openxmlformats.org/officeDocument/2006/relationships/slide" Target="/ppt/slides/slide1.xml" Id="Re11aa80157184dc4" /><Relationship Type="http://schemas.openxmlformats.org/officeDocument/2006/relationships/slide" Target="/ppt/slides/slide2.xml" Id="R2a1c913dc4c14dab" /><Relationship Type="http://schemas.openxmlformats.org/officeDocument/2006/relationships/slide" Target="/ppt/slides/slide3.xml" Id="Rc71505f952714920" /><Relationship Type="http://schemas.openxmlformats.org/officeDocument/2006/relationships/slide" Target="/ppt/slides/slide4.xml" Id="Rb54841e2a44c4bfb" /><Relationship Type="http://schemas.openxmlformats.org/officeDocument/2006/relationships/slide" Target="/ppt/slides/slide5.xml" Id="Rabe74b36c7984fce" /><Relationship Type="http://schemas.openxmlformats.org/officeDocument/2006/relationships/slide" Target="/ppt/slides/slide6.xml" Id="Rb02879225b644ab9" /><Relationship Type="http://schemas.openxmlformats.org/officeDocument/2006/relationships/slide" Target="/ppt/slides/slide7.xml" Id="Rb44a23201b4f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91f3e913f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da1aae856442b" /><Relationship Type="http://schemas.openxmlformats.org/officeDocument/2006/relationships/theme" Target="/ppt/slideMasters/theme/theme1.xml" Id="R6d164756926a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da1aae856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bf37ee809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d662a096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2b1caaa5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e8781f1f6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3e5ea77b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2455af0e84e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a1fd6ed99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BØLGEN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BØLGEN ØKONOMIPARTNER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12 816 246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