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da6333abdb45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69f4d4182474c"/>
  </p:sldMasterIdLst>
  <p:sldIdLst>
    <p:sldId xmlns:r="http://schemas.openxmlformats.org/officeDocument/2006/relationships" id="256" r:id="R7fdb14bba4a146ec"/>
    <p:sldId xmlns:r="http://schemas.openxmlformats.org/officeDocument/2006/relationships" id="257" r:id="R27f9a68398714301"/>
    <p:sldId xmlns:r="http://schemas.openxmlformats.org/officeDocument/2006/relationships" id="258" r:id="R1eec0d39a7d5485d"/>
    <p:sldId xmlns:r="http://schemas.openxmlformats.org/officeDocument/2006/relationships" id="259" r:id="R90376219263a4a1d"/>
    <p:sldId xmlns:r="http://schemas.openxmlformats.org/officeDocument/2006/relationships" id="260" r:id="Rcf1b2966fb514992"/>
    <p:sldId xmlns:r="http://schemas.openxmlformats.org/officeDocument/2006/relationships" id="261" r:id="R7f06016a8479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69f4d4182474c" /><Relationship Type="http://schemas.openxmlformats.org/officeDocument/2006/relationships/slide" Target="/ppt/slides/slide1.xml" Id="R7fdb14bba4a146ec" /><Relationship Type="http://schemas.openxmlformats.org/officeDocument/2006/relationships/slide" Target="/ppt/slides/slide2.xml" Id="R27f9a68398714301" /><Relationship Type="http://schemas.openxmlformats.org/officeDocument/2006/relationships/slide" Target="/ppt/slides/slide3.xml" Id="R1eec0d39a7d5485d" /><Relationship Type="http://schemas.openxmlformats.org/officeDocument/2006/relationships/slide" Target="/ppt/slides/slide4.xml" Id="R90376219263a4a1d" /><Relationship Type="http://schemas.openxmlformats.org/officeDocument/2006/relationships/slide" Target="/ppt/slides/slide5.xml" Id="Rcf1b2966fb514992" /><Relationship Type="http://schemas.openxmlformats.org/officeDocument/2006/relationships/slide" Target="/ppt/slides/slide6.xml" Id="R7f06016a8479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77cf571eee4e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5a48e759462e" /><Relationship Type="http://schemas.openxmlformats.org/officeDocument/2006/relationships/theme" Target="/ppt/slideMasters/theme/theme1.xml" Id="R76859fa1f8ef4c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8a5a48e75946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0a63b79c3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39abc49bbb49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04efa81d44b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fffaa1ca64f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2d6f456da42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d8cd51c49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JS BIDCO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JS BIDCO OYJ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935 038 731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JS BIDCO 2 AS</a:t>
            </a:r>
          </a:p>
        </p:txBody>
      </p:sp>
    </p:spTree>
  </p:cSld>
  <p:clrMapOvr>
    <a:masterClrMapping xmlns:a="http://schemas.openxmlformats.org/drawingml/2006/main"/>
  </p:clrMapOvr>
</p:sld>
</file>