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728348f1ed40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5fbab9f90c490b"/>
  </p:sldMasterIdLst>
  <p:sldIdLst>
    <p:sldId xmlns:r="http://schemas.openxmlformats.org/officeDocument/2006/relationships" id="256" r:id="R1251e3426c2045d4"/>
    <p:sldId xmlns:r="http://schemas.openxmlformats.org/officeDocument/2006/relationships" id="257" r:id="Rf29facd3da9a4d79"/>
    <p:sldId xmlns:r="http://schemas.openxmlformats.org/officeDocument/2006/relationships" id="258" r:id="R8593e12b48534352"/>
    <p:sldId xmlns:r="http://schemas.openxmlformats.org/officeDocument/2006/relationships" id="259" r:id="R76c752834d3e4f9a"/>
    <p:sldId xmlns:r="http://schemas.openxmlformats.org/officeDocument/2006/relationships" id="260" r:id="R32354622fb074e39"/>
    <p:sldId xmlns:r="http://schemas.openxmlformats.org/officeDocument/2006/relationships" id="261" r:id="R7fac7e6b778d4763"/>
    <p:sldId xmlns:r="http://schemas.openxmlformats.org/officeDocument/2006/relationships" id="262" r:id="R1b51987885084d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fbab9f90c490b" /><Relationship Type="http://schemas.openxmlformats.org/officeDocument/2006/relationships/slide" Target="/ppt/slides/slide1.xml" Id="R1251e3426c2045d4" /><Relationship Type="http://schemas.openxmlformats.org/officeDocument/2006/relationships/slide" Target="/ppt/slides/slide2.xml" Id="Rf29facd3da9a4d79" /><Relationship Type="http://schemas.openxmlformats.org/officeDocument/2006/relationships/slide" Target="/ppt/slides/slide3.xml" Id="R8593e12b48534352" /><Relationship Type="http://schemas.openxmlformats.org/officeDocument/2006/relationships/slide" Target="/ppt/slides/slide4.xml" Id="R76c752834d3e4f9a" /><Relationship Type="http://schemas.openxmlformats.org/officeDocument/2006/relationships/slide" Target="/ppt/slides/slide5.xml" Id="R32354622fb074e39" /><Relationship Type="http://schemas.openxmlformats.org/officeDocument/2006/relationships/slide" Target="/ppt/slides/slide6.xml" Id="R7fac7e6b778d4763" /><Relationship Type="http://schemas.openxmlformats.org/officeDocument/2006/relationships/slide" Target="/ppt/slides/slide7.xml" Id="R1b51987885084d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d20dea4064e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cfe528ad44dcb" /><Relationship Type="http://schemas.openxmlformats.org/officeDocument/2006/relationships/theme" Target="/ppt/slideMasters/theme/theme1.xml" Id="R90fe72b0f91740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cfe528ad44d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e0549fac9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458a21d4a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3f9bf525041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472bb8ee740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36acd5c2a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5b5481a4a4b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238a838ce4a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FREMTID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FREMTID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2 693 461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66 878 250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77 989 067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KRAFTLAG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Årnsetveien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935 073 804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FREMTID AS</a:t>
            </a:r>
          </a:p>
        </p:txBody>
      </p:sp>
    </p:spTree>
  </p:cSld>
  <p:clrMapOvr>
    <a:masterClrMapping xmlns:a="http://schemas.openxmlformats.org/drawingml/2006/main"/>
  </p:clrMapOvr>
</p:sld>
</file>