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af835c3c614c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26b300d5b94bed"/>
  </p:sldMasterIdLst>
  <p:sldIdLst>
    <p:sldId xmlns:r="http://schemas.openxmlformats.org/officeDocument/2006/relationships" id="256" r:id="Ra2809cc25f5048d0"/>
    <p:sldId xmlns:r="http://schemas.openxmlformats.org/officeDocument/2006/relationships" id="257" r:id="Rda685994d23647d2"/>
    <p:sldId xmlns:r="http://schemas.openxmlformats.org/officeDocument/2006/relationships" id="258" r:id="Rb88acb99b4524718"/>
    <p:sldId xmlns:r="http://schemas.openxmlformats.org/officeDocument/2006/relationships" id="259" r:id="R70e7f6d9ad7d4fa3"/>
    <p:sldId xmlns:r="http://schemas.openxmlformats.org/officeDocument/2006/relationships" id="260" r:id="Rbdcb94747f804304"/>
    <p:sldId xmlns:r="http://schemas.openxmlformats.org/officeDocument/2006/relationships" id="261" r:id="Rc0336704e3244c09"/>
    <p:sldId xmlns:r="http://schemas.openxmlformats.org/officeDocument/2006/relationships" id="262" r:id="R58c01d845e1a4e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6b300d5b94bed" /><Relationship Type="http://schemas.openxmlformats.org/officeDocument/2006/relationships/slide" Target="/ppt/slides/slide1.xml" Id="Ra2809cc25f5048d0" /><Relationship Type="http://schemas.openxmlformats.org/officeDocument/2006/relationships/slide" Target="/ppt/slides/slide2.xml" Id="Rda685994d23647d2" /><Relationship Type="http://schemas.openxmlformats.org/officeDocument/2006/relationships/slide" Target="/ppt/slides/slide3.xml" Id="Rb88acb99b4524718" /><Relationship Type="http://schemas.openxmlformats.org/officeDocument/2006/relationships/slide" Target="/ppt/slides/slide4.xml" Id="R70e7f6d9ad7d4fa3" /><Relationship Type="http://schemas.openxmlformats.org/officeDocument/2006/relationships/slide" Target="/ppt/slides/slide5.xml" Id="Rbdcb94747f804304" /><Relationship Type="http://schemas.openxmlformats.org/officeDocument/2006/relationships/slide" Target="/ppt/slides/slide6.xml" Id="Rc0336704e3244c09" /><Relationship Type="http://schemas.openxmlformats.org/officeDocument/2006/relationships/slide" Target="/ppt/slides/slide7.xml" Id="R58c01d845e1a4e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9251ab56941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94006c55e4bc6" /><Relationship Type="http://schemas.openxmlformats.org/officeDocument/2006/relationships/theme" Target="/ppt/slideMasters/theme/theme1.xml" Id="R2232ee86a4a544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794006c55e4b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e271b904c42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92d85215047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5d2a7719844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5c82199e645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dbefe98cb47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86ce1732248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2fcff808b43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VOLLENGEN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VOLLENGEN TRANSPORT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1 837 481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168 848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685 609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VOLLENGEN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VOLLENGEN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OTTAR VOLLENGEN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Kvemyrvegen 291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2388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935 079 985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