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1d9177858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798495a8c4393"/>
  </p:sldMasterIdLst>
  <p:sldIdLst>
    <p:sldId xmlns:r="http://schemas.openxmlformats.org/officeDocument/2006/relationships" id="256" r:id="R561be9e39e244cff"/>
    <p:sldId xmlns:r="http://schemas.openxmlformats.org/officeDocument/2006/relationships" id="257" r:id="Rd36042fca6d3493f"/>
    <p:sldId xmlns:r="http://schemas.openxmlformats.org/officeDocument/2006/relationships" id="258" r:id="R301e12502ab64755"/>
    <p:sldId xmlns:r="http://schemas.openxmlformats.org/officeDocument/2006/relationships" id="259" r:id="R430831e18c6d4aa8"/>
    <p:sldId xmlns:r="http://schemas.openxmlformats.org/officeDocument/2006/relationships" id="260" r:id="R0b47e739eb2c4454"/>
    <p:sldId xmlns:r="http://schemas.openxmlformats.org/officeDocument/2006/relationships" id="261" r:id="R7ab646bc71cd47a2"/>
    <p:sldId xmlns:r="http://schemas.openxmlformats.org/officeDocument/2006/relationships" id="262" r:id="Rc4a1b6d079af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798495a8c4393" /><Relationship Type="http://schemas.openxmlformats.org/officeDocument/2006/relationships/slide" Target="/ppt/slides/slide1.xml" Id="R561be9e39e244cff" /><Relationship Type="http://schemas.openxmlformats.org/officeDocument/2006/relationships/slide" Target="/ppt/slides/slide2.xml" Id="Rd36042fca6d3493f" /><Relationship Type="http://schemas.openxmlformats.org/officeDocument/2006/relationships/slide" Target="/ppt/slides/slide3.xml" Id="R301e12502ab64755" /><Relationship Type="http://schemas.openxmlformats.org/officeDocument/2006/relationships/slide" Target="/ppt/slides/slide4.xml" Id="R430831e18c6d4aa8" /><Relationship Type="http://schemas.openxmlformats.org/officeDocument/2006/relationships/slide" Target="/ppt/slides/slide5.xml" Id="R0b47e739eb2c4454" /><Relationship Type="http://schemas.openxmlformats.org/officeDocument/2006/relationships/slide" Target="/ppt/slides/slide6.xml" Id="R7ab646bc71cd47a2" /><Relationship Type="http://schemas.openxmlformats.org/officeDocument/2006/relationships/slide" Target="/ppt/slides/slide7.xml" Id="Rc4a1b6d079af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0e11e706f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ac04ec7243cc" /><Relationship Type="http://schemas.openxmlformats.org/officeDocument/2006/relationships/theme" Target="/ppt/slideMasters/theme/theme1.xml" Id="R294b3d13d213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6ac04ec72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aba8d398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b94db25c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35bf1766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182614f0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307bdc13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9bb68eb4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481afd82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BUSINESS MANAGEMENT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