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3a2276adb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5d9a5fe274b6a"/>
  </p:sldMasterIdLst>
  <p:sldIdLst>
    <p:sldId xmlns:r="http://schemas.openxmlformats.org/officeDocument/2006/relationships" id="256" r:id="R0381320b6dca4b19"/>
    <p:sldId xmlns:r="http://schemas.openxmlformats.org/officeDocument/2006/relationships" id="257" r:id="R86148a3b674a4158"/>
    <p:sldId xmlns:r="http://schemas.openxmlformats.org/officeDocument/2006/relationships" id="258" r:id="Ra1f5faa242bf4cd8"/>
    <p:sldId xmlns:r="http://schemas.openxmlformats.org/officeDocument/2006/relationships" id="259" r:id="Re0b106c1777c4bea"/>
    <p:sldId xmlns:r="http://schemas.openxmlformats.org/officeDocument/2006/relationships" id="260" r:id="Re2104c7ad1414bfa"/>
    <p:sldId xmlns:r="http://schemas.openxmlformats.org/officeDocument/2006/relationships" id="261" r:id="R32435c87cf8b4c1c"/>
    <p:sldId xmlns:r="http://schemas.openxmlformats.org/officeDocument/2006/relationships" id="262" r:id="R6ae1fc93bbbd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5d9a5fe274b6a" /><Relationship Type="http://schemas.openxmlformats.org/officeDocument/2006/relationships/slide" Target="/ppt/slides/slide1.xml" Id="R0381320b6dca4b19" /><Relationship Type="http://schemas.openxmlformats.org/officeDocument/2006/relationships/slide" Target="/ppt/slides/slide2.xml" Id="R86148a3b674a4158" /><Relationship Type="http://schemas.openxmlformats.org/officeDocument/2006/relationships/slide" Target="/ppt/slides/slide3.xml" Id="Ra1f5faa242bf4cd8" /><Relationship Type="http://schemas.openxmlformats.org/officeDocument/2006/relationships/slide" Target="/ppt/slides/slide4.xml" Id="Re0b106c1777c4bea" /><Relationship Type="http://schemas.openxmlformats.org/officeDocument/2006/relationships/slide" Target="/ppt/slides/slide5.xml" Id="Re2104c7ad1414bfa" /><Relationship Type="http://schemas.openxmlformats.org/officeDocument/2006/relationships/slide" Target="/ppt/slides/slide6.xml" Id="R32435c87cf8b4c1c" /><Relationship Type="http://schemas.openxmlformats.org/officeDocument/2006/relationships/slide" Target="/ppt/slides/slide7.xml" Id="R6ae1fc93bbbd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2ac1b5858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605a4fae4bfe" /><Relationship Type="http://schemas.openxmlformats.org/officeDocument/2006/relationships/theme" Target="/ppt/slideMasters/theme/theme1.xml" Id="R3af958072971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a605a4fae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e8d7f9f2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077dd5d5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87ff37831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1f86ea6d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0b24076c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52660603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54fa1813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STAUD ANSATTE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ANSATTE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1 033 918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SKATVEDT ANDERSEN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SCHNEIDER ALGRØY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NIKODEMUSSEN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HOVLAND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MARNOS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935 095 085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ANSATTE AS</a:t>
            </a:r>
          </a:p>
        </p:txBody>
      </p:sp>
    </p:spTree>
  </p:cSld>
  <p:clrMapOvr>
    <a:masterClrMapping xmlns:a="http://schemas.openxmlformats.org/drawingml/2006/main"/>
  </p:clrMapOvr>
</p:sld>
</file>