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e4df08db3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2bbfd853f439d"/>
  </p:sldMasterIdLst>
  <p:sldIdLst>
    <p:sldId xmlns:r="http://schemas.openxmlformats.org/officeDocument/2006/relationships" id="256" r:id="R7b7c21a6d884400a"/>
    <p:sldId xmlns:r="http://schemas.openxmlformats.org/officeDocument/2006/relationships" id="257" r:id="R376da7e0988f4276"/>
    <p:sldId xmlns:r="http://schemas.openxmlformats.org/officeDocument/2006/relationships" id="258" r:id="R57032b2c05a545a2"/>
    <p:sldId xmlns:r="http://schemas.openxmlformats.org/officeDocument/2006/relationships" id="259" r:id="R3681b70c8fbe440f"/>
    <p:sldId xmlns:r="http://schemas.openxmlformats.org/officeDocument/2006/relationships" id="260" r:id="R9d01e67dc26b49bc"/>
    <p:sldId xmlns:r="http://schemas.openxmlformats.org/officeDocument/2006/relationships" id="261" r:id="R228c5a4e0bbb47ef"/>
    <p:sldId xmlns:r="http://schemas.openxmlformats.org/officeDocument/2006/relationships" id="262" r:id="R669c301a8dad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2bbfd853f439d" /><Relationship Type="http://schemas.openxmlformats.org/officeDocument/2006/relationships/slide" Target="/ppt/slides/slide1.xml" Id="R7b7c21a6d884400a" /><Relationship Type="http://schemas.openxmlformats.org/officeDocument/2006/relationships/slide" Target="/ppt/slides/slide2.xml" Id="R376da7e0988f4276" /><Relationship Type="http://schemas.openxmlformats.org/officeDocument/2006/relationships/slide" Target="/ppt/slides/slide3.xml" Id="R57032b2c05a545a2" /><Relationship Type="http://schemas.openxmlformats.org/officeDocument/2006/relationships/slide" Target="/ppt/slides/slide4.xml" Id="R3681b70c8fbe440f" /><Relationship Type="http://schemas.openxmlformats.org/officeDocument/2006/relationships/slide" Target="/ppt/slides/slide5.xml" Id="R9d01e67dc26b49bc" /><Relationship Type="http://schemas.openxmlformats.org/officeDocument/2006/relationships/slide" Target="/ppt/slides/slide6.xml" Id="R228c5a4e0bbb47ef" /><Relationship Type="http://schemas.openxmlformats.org/officeDocument/2006/relationships/slide" Target="/ppt/slides/slide7.xml" Id="R669c301a8dad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1b6e27a18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ab9f6fc444c27" /><Relationship Type="http://schemas.openxmlformats.org/officeDocument/2006/relationships/theme" Target="/ppt/slideMasters/theme/theme1.xml" Id="R8d19a72af994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ab9f6fc44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de6dd33c4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f6c8d9a80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d3b8623f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148721d2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f3a95e83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f0c5298fe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e7db8deb1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935 108 322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