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90404ca7b4b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86dba97dca4a5c"/>
  </p:sldMasterIdLst>
  <p:sldIdLst>
    <p:sldId xmlns:r="http://schemas.openxmlformats.org/officeDocument/2006/relationships" id="256" r:id="R303d27795c15415e"/>
    <p:sldId xmlns:r="http://schemas.openxmlformats.org/officeDocument/2006/relationships" id="257" r:id="Rc29a482783fd43b2"/>
    <p:sldId xmlns:r="http://schemas.openxmlformats.org/officeDocument/2006/relationships" id="258" r:id="R941e8f8217a54a6d"/>
    <p:sldId xmlns:r="http://schemas.openxmlformats.org/officeDocument/2006/relationships" id="259" r:id="R984799b03ca4434d"/>
    <p:sldId xmlns:r="http://schemas.openxmlformats.org/officeDocument/2006/relationships" id="260" r:id="R211f166b70314593"/>
    <p:sldId xmlns:r="http://schemas.openxmlformats.org/officeDocument/2006/relationships" id="261" r:id="Rabf4538b1c8443d5"/>
    <p:sldId xmlns:r="http://schemas.openxmlformats.org/officeDocument/2006/relationships" id="262" r:id="Rf41bf5c1a165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6dba97dca4a5c" /><Relationship Type="http://schemas.openxmlformats.org/officeDocument/2006/relationships/slide" Target="/ppt/slides/slide1.xml" Id="R303d27795c15415e" /><Relationship Type="http://schemas.openxmlformats.org/officeDocument/2006/relationships/slide" Target="/ppt/slides/slide2.xml" Id="Rc29a482783fd43b2" /><Relationship Type="http://schemas.openxmlformats.org/officeDocument/2006/relationships/slide" Target="/ppt/slides/slide3.xml" Id="R941e8f8217a54a6d" /><Relationship Type="http://schemas.openxmlformats.org/officeDocument/2006/relationships/slide" Target="/ppt/slides/slide4.xml" Id="R984799b03ca4434d" /><Relationship Type="http://schemas.openxmlformats.org/officeDocument/2006/relationships/slide" Target="/ppt/slides/slide5.xml" Id="R211f166b70314593" /><Relationship Type="http://schemas.openxmlformats.org/officeDocument/2006/relationships/slide" Target="/ppt/slides/slide6.xml" Id="Rabf4538b1c8443d5" /><Relationship Type="http://schemas.openxmlformats.org/officeDocument/2006/relationships/slide" Target="/ppt/slides/slide7.xml" Id="Rf41bf5c1a165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cd3f3c6f8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46ac4f0eb4e29" /><Relationship Type="http://schemas.openxmlformats.org/officeDocument/2006/relationships/theme" Target="/ppt/slideMasters/theme/theme1.xml" Id="R638816f90b8a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46ac4f0eb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a6966ebea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12ea4387d46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2c37f8c45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970b48395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5ea6d1c76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a9bd7d3da4e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b3f40688f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GRAVDAHL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547 591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GRAVDAHL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Amund Gravdahl, Havreslettskogen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3516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935 119 928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