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9d441023b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dd44e8ca041be"/>
  </p:sldMasterIdLst>
  <p:sldIdLst>
    <p:sldId xmlns:r="http://schemas.openxmlformats.org/officeDocument/2006/relationships" id="256" r:id="Rdbb5654f5fc74e19"/>
    <p:sldId xmlns:r="http://schemas.openxmlformats.org/officeDocument/2006/relationships" id="257" r:id="R7bb031775f324fd7"/>
    <p:sldId xmlns:r="http://schemas.openxmlformats.org/officeDocument/2006/relationships" id="258" r:id="R5d72c02d2b264282"/>
    <p:sldId xmlns:r="http://schemas.openxmlformats.org/officeDocument/2006/relationships" id="259" r:id="R3997c1ca82394e05"/>
    <p:sldId xmlns:r="http://schemas.openxmlformats.org/officeDocument/2006/relationships" id="260" r:id="R91f41a6ae36944d4"/>
    <p:sldId xmlns:r="http://schemas.openxmlformats.org/officeDocument/2006/relationships" id="261" r:id="R1c67ab361d314c6d"/>
    <p:sldId xmlns:r="http://schemas.openxmlformats.org/officeDocument/2006/relationships" id="262" r:id="R07ddd4e64455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dd44e8ca041be" /><Relationship Type="http://schemas.openxmlformats.org/officeDocument/2006/relationships/slide" Target="/ppt/slides/slide1.xml" Id="Rdbb5654f5fc74e19" /><Relationship Type="http://schemas.openxmlformats.org/officeDocument/2006/relationships/slide" Target="/ppt/slides/slide2.xml" Id="R7bb031775f324fd7" /><Relationship Type="http://schemas.openxmlformats.org/officeDocument/2006/relationships/slide" Target="/ppt/slides/slide3.xml" Id="R5d72c02d2b264282" /><Relationship Type="http://schemas.openxmlformats.org/officeDocument/2006/relationships/slide" Target="/ppt/slides/slide4.xml" Id="R3997c1ca82394e05" /><Relationship Type="http://schemas.openxmlformats.org/officeDocument/2006/relationships/slide" Target="/ppt/slides/slide5.xml" Id="R91f41a6ae36944d4" /><Relationship Type="http://schemas.openxmlformats.org/officeDocument/2006/relationships/slide" Target="/ppt/slides/slide6.xml" Id="R1c67ab361d314c6d" /><Relationship Type="http://schemas.openxmlformats.org/officeDocument/2006/relationships/slide" Target="/ppt/slides/slide7.xml" Id="R07ddd4e64455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0118a9600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2d78586147a2" /><Relationship Type="http://schemas.openxmlformats.org/officeDocument/2006/relationships/theme" Target="/ppt/slideMasters/theme/theme1.xml" Id="Rf32a2fd057d5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22d785861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6212a956c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0ac538ac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2ecd09f3b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56540899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6041b60f3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ae4574985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02e8ce625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KRISTOFFERSEN &amp;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&amp; 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TORILL A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KILINC SELMA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EVA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 302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