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c6b8d25f749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27b69794040cf"/>
  </p:sldMasterIdLst>
  <p:sldIdLst>
    <p:sldId xmlns:r="http://schemas.openxmlformats.org/officeDocument/2006/relationships" id="256" r:id="R08feadea9570419c"/>
    <p:sldId xmlns:r="http://schemas.openxmlformats.org/officeDocument/2006/relationships" id="257" r:id="R9b125256133c4325"/>
    <p:sldId xmlns:r="http://schemas.openxmlformats.org/officeDocument/2006/relationships" id="258" r:id="R645a318cb8a74971"/>
    <p:sldId xmlns:r="http://schemas.openxmlformats.org/officeDocument/2006/relationships" id="259" r:id="R29a53322e8ba4d95"/>
    <p:sldId xmlns:r="http://schemas.openxmlformats.org/officeDocument/2006/relationships" id="260" r:id="R34442b3f593e47e3"/>
    <p:sldId xmlns:r="http://schemas.openxmlformats.org/officeDocument/2006/relationships" id="261" r:id="R60e1b14325fd4e6b"/>
    <p:sldId xmlns:r="http://schemas.openxmlformats.org/officeDocument/2006/relationships" id="262" r:id="R7431e34eadc1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27b69794040cf" /><Relationship Type="http://schemas.openxmlformats.org/officeDocument/2006/relationships/slide" Target="/ppt/slides/slide1.xml" Id="R08feadea9570419c" /><Relationship Type="http://schemas.openxmlformats.org/officeDocument/2006/relationships/slide" Target="/ppt/slides/slide2.xml" Id="R9b125256133c4325" /><Relationship Type="http://schemas.openxmlformats.org/officeDocument/2006/relationships/slide" Target="/ppt/slides/slide3.xml" Id="R645a318cb8a74971" /><Relationship Type="http://schemas.openxmlformats.org/officeDocument/2006/relationships/slide" Target="/ppt/slides/slide4.xml" Id="R29a53322e8ba4d95" /><Relationship Type="http://schemas.openxmlformats.org/officeDocument/2006/relationships/slide" Target="/ppt/slides/slide5.xml" Id="R34442b3f593e47e3" /><Relationship Type="http://schemas.openxmlformats.org/officeDocument/2006/relationships/slide" Target="/ppt/slides/slide6.xml" Id="R60e1b14325fd4e6b" /><Relationship Type="http://schemas.openxmlformats.org/officeDocument/2006/relationships/slide" Target="/ppt/slides/slide7.xml" Id="R7431e34eadc1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ac6ceb7a9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a719dfe124080" /><Relationship Type="http://schemas.openxmlformats.org/officeDocument/2006/relationships/theme" Target="/ppt/slideMasters/theme/theme1.xml" Id="R927954edcb12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8a719dfe12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1c82e4fcb47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cb04c72d7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0d0993b6142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4ead0f294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8e666550743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4fb3b1eca47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b0477ad9042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TSE TECH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TSE TECH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2 245 353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 STANDAL ELIASSEN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Klasgarden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935 167 469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