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31aa2f84c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98b78619b4e06"/>
  </p:sldMasterIdLst>
  <p:sldIdLst>
    <p:sldId xmlns:r="http://schemas.openxmlformats.org/officeDocument/2006/relationships" id="256" r:id="R6a4994348c224007"/>
    <p:sldId xmlns:r="http://schemas.openxmlformats.org/officeDocument/2006/relationships" id="257" r:id="Re4bbc8a35d804868"/>
    <p:sldId xmlns:r="http://schemas.openxmlformats.org/officeDocument/2006/relationships" id="258" r:id="R28a3bb9b569b4ea9"/>
    <p:sldId xmlns:r="http://schemas.openxmlformats.org/officeDocument/2006/relationships" id="259" r:id="Re3b4196650fb4af7"/>
    <p:sldId xmlns:r="http://schemas.openxmlformats.org/officeDocument/2006/relationships" id="260" r:id="R5c091005228546b5"/>
    <p:sldId xmlns:r="http://schemas.openxmlformats.org/officeDocument/2006/relationships" id="261" r:id="R2712d72d984548b9"/>
    <p:sldId xmlns:r="http://schemas.openxmlformats.org/officeDocument/2006/relationships" id="262" r:id="R07c718e9be63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98b78619b4e06" /><Relationship Type="http://schemas.openxmlformats.org/officeDocument/2006/relationships/slide" Target="/ppt/slides/slide1.xml" Id="R6a4994348c224007" /><Relationship Type="http://schemas.openxmlformats.org/officeDocument/2006/relationships/slide" Target="/ppt/slides/slide2.xml" Id="Re4bbc8a35d804868" /><Relationship Type="http://schemas.openxmlformats.org/officeDocument/2006/relationships/slide" Target="/ppt/slides/slide3.xml" Id="R28a3bb9b569b4ea9" /><Relationship Type="http://schemas.openxmlformats.org/officeDocument/2006/relationships/slide" Target="/ppt/slides/slide4.xml" Id="Re3b4196650fb4af7" /><Relationship Type="http://schemas.openxmlformats.org/officeDocument/2006/relationships/slide" Target="/ppt/slides/slide5.xml" Id="R5c091005228546b5" /><Relationship Type="http://schemas.openxmlformats.org/officeDocument/2006/relationships/slide" Target="/ppt/slides/slide6.xml" Id="R2712d72d984548b9" /><Relationship Type="http://schemas.openxmlformats.org/officeDocument/2006/relationships/slide" Target="/ppt/slides/slide7.xml" Id="R07c718e9be63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cd24b7179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e6404ce02441c" /><Relationship Type="http://schemas.openxmlformats.org/officeDocument/2006/relationships/theme" Target="/ppt/slideMasters/theme/theme1.xml" Id="R0a3cfa1bc656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e6404ce02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7df34d462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8321de941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7278494c5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5cd1f8b97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d2e72d6e0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36cb2e94f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49fb4a90e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REGNSKAPSJEFEN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4 450 459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BEATE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467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935 167 612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HOLDING AS</a:t>
            </a:r>
          </a:p>
        </p:txBody>
      </p:sp>
    </p:spTree>
  </p:cSld>
  <p:clrMapOvr>
    <a:masterClrMapping xmlns:a="http://schemas.openxmlformats.org/drawingml/2006/main"/>
  </p:clrMapOvr>
</p:sld>
</file>