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8b9636b50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de0eac3d24851"/>
  </p:sldMasterIdLst>
  <p:sldIdLst>
    <p:sldId xmlns:r="http://schemas.openxmlformats.org/officeDocument/2006/relationships" id="256" r:id="R7fafedf55ff748aa"/>
    <p:sldId xmlns:r="http://schemas.openxmlformats.org/officeDocument/2006/relationships" id="257" r:id="R2de94ad8e8f844aa"/>
    <p:sldId xmlns:r="http://schemas.openxmlformats.org/officeDocument/2006/relationships" id="258" r:id="R0460055eaaa14ac0"/>
    <p:sldId xmlns:r="http://schemas.openxmlformats.org/officeDocument/2006/relationships" id="259" r:id="R17204151d0434356"/>
    <p:sldId xmlns:r="http://schemas.openxmlformats.org/officeDocument/2006/relationships" id="260" r:id="R87da0dcbdff94a65"/>
    <p:sldId xmlns:r="http://schemas.openxmlformats.org/officeDocument/2006/relationships" id="261" r:id="R98deb7dd7ec14869"/>
    <p:sldId xmlns:r="http://schemas.openxmlformats.org/officeDocument/2006/relationships" id="262" r:id="R64c462a9ce33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de0eac3d24851" /><Relationship Type="http://schemas.openxmlformats.org/officeDocument/2006/relationships/slide" Target="/ppt/slides/slide1.xml" Id="R7fafedf55ff748aa" /><Relationship Type="http://schemas.openxmlformats.org/officeDocument/2006/relationships/slide" Target="/ppt/slides/slide2.xml" Id="R2de94ad8e8f844aa" /><Relationship Type="http://schemas.openxmlformats.org/officeDocument/2006/relationships/slide" Target="/ppt/slides/slide3.xml" Id="R0460055eaaa14ac0" /><Relationship Type="http://schemas.openxmlformats.org/officeDocument/2006/relationships/slide" Target="/ppt/slides/slide4.xml" Id="R17204151d0434356" /><Relationship Type="http://schemas.openxmlformats.org/officeDocument/2006/relationships/slide" Target="/ppt/slides/slide5.xml" Id="R87da0dcbdff94a65" /><Relationship Type="http://schemas.openxmlformats.org/officeDocument/2006/relationships/slide" Target="/ppt/slides/slide6.xml" Id="R98deb7dd7ec14869" /><Relationship Type="http://schemas.openxmlformats.org/officeDocument/2006/relationships/slide" Target="/ppt/slides/slide7.xml" Id="R64c462a9ce33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2c551a2a9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2001284964baf" /><Relationship Type="http://schemas.openxmlformats.org/officeDocument/2006/relationships/theme" Target="/ppt/slideMasters/theme/theme1.xml" Id="R588aa0e351bd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5200128496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922d51399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c2600b19d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828e14148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3e476ca66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44db8ca1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d8ce88ca841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e205de7ee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3 203 748 000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445 017 000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476 789 000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300 321 000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1 595 497 000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935 174 627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