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382c98755047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9987aa20f748e6"/>
  </p:sldMasterIdLst>
  <p:sldIdLst>
    <p:sldId xmlns:r="http://schemas.openxmlformats.org/officeDocument/2006/relationships" id="256" r:id="R878d34c07ce84258"/>
    <p:sldId xmlns:r="http://schemas.openxmlformats.org/officeDocument/2006/relationships" id="257" r:id="R0fc70eec9ada4b19"/>
    <p:sldId xmlns:r="http://schemas.openxmlformats.org/officeDocument/2006/relationships" id="258" r:id="Rde2e2654608346b1"/>
    <p:sldId xmlns:r="http://schemas.openxmlformats.org/officeDocument/2006/relationships" id="259" r:id="Rad275a0730614bdf"/>
    <p:sldId xmlns:r="http://schemas.openxmlformats.org/officeDocument/2006/relationships" id="260" r:id="R47c9a4c55c4e4032"/>
    <p:sldId xmlns:r="http://schemas.openxmlformats.org/officeDocument/2006/relationships" id="261" r:id="Ree6db4462dbd4a6a"/>
    <p:sldId xmlns:r="http://schemas.openxmlformats.org/officeDocument/2006/relationships" id="262" r:id="R7b344afeae3245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987aa20f748e6" /><Relationship Type="http://schemas.openxmlformats.org/officeDocument/2006/relationships/slide" Target="/ppt/slides/slide1.xml" Id="R878d34c07ce84258" /><Relationship Type="http://schemas.openxmlformats.org/officeDocument/2006/relationships/slide" Target="/ppt/slides/slide2.xml" Id="R0fc70eec9ada4b19" /><Relationship Type="http://schemas.openxmlformats.org/officeDocument/2006/relationships/slide" Target="/ppt/slides/slide3.xml" Id="Rde2e2654608346b1" /><Relationship Type="http://schemas.openxmlformats.org/officeDocument/2006/relationships/slide" Target="/ppt/slides/slide4.xml" Id="Rad275a0730614bdf" /><Relationship Type="http://schemas.openxmlformats.org/officeDocument/2006/relationships/slide" Target="/ppt/slides/slide5.xml" Id="R47c9a4c55c4e4032" /><Relationship Type="http://schemas.openxmlformats.org/officeDocument/2006/relationships/slide" Target="/ppt/slides/slide6.xml" Id="Ree6db4462dbd4a6a" /><Relationship Type="http://schemas.openxmlformats.org/officeDocument/2006/relationships/slide" Target="/ppt/slides/slide7.xml" Id="R7b344afeae3245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debb48da746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6847c6f8a4cb9" /><Relationship Type="http://schemas.openxmlformats.org/officeDocument/2006/relationships/theme" Target="/ppt/slideMasters/theme/theme1.xml" Id="Ree6a11bb73604c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c6847c6f8a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b557ecf2b48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b507beedc4a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af3c1343d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33dcf2bda4e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065bd0458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a722d01d24b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7250f4f1547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INTELLI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INTELLI NORGE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31 856 564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36 705 648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VOLT VENTURE CAPITAL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ØKONOMIKONTROLL HOLDING AS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STEEP INVEST AS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 ØKONOMI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 HOLDING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GRØNNVOLL HOLDING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935 207 150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