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2913cf371c1446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0d4f3be017e4b0f"/>
  </p:sldMasterIdLst>
  <p:sldIdLst>
    <p:sldId xmlns:r="http://schemas.openxmlformats.org/officeDocument/2006/relationships" id="256" r:id="Re23952ed9aea4ce7"/>
    <p:sldId xmlns:r="http://schemas.openxmlformats.org/officeDocument/2006/relationships" id="257" r:id="R6ed62a3f66ed4c11"/>
    <p:sldId xmlns:r="http://schemas.openxmlformats.org/officeDocument/2006/relationships" id="258" r:id="R3fb1fb32455a41e6"/>
    <p:sldId xmlns:r="http://schemas.openxmlformats.org/officeDocument/2006/relationships" id="259" r:id="Rc67c0e9294d44fad"/>
    <p:sldId xmlns:r="http://schemas.openxmlformats.org/officeDocument/2006/relationships" id="260" r:id="R8c59e4c98c3c488e"/>
    <p:sldId xmlns:r="http://schemas.openxmlformats.org/officeDocument/2006/relationships" id="261" r:id="R2c0f77c43f24417b"/>
    <p:sldId xmlns:r="http://schemas.openxmlformats.org/officeDocument/2006/relationships" id="262" r:id="R1e06b69b56e5457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0d4f3be017e4b0f" /><Relationship Type="http://schemas.openxmlformats.org/officeDocument/2006/relationships/slide" Target="/ppt/slides/slide1.xml" Id="Re23952ed9aea4ce7" /><Relationship Type="http://schemas.openxmlformats.org/officeDocument/2006/relationships/slide" Target="/ppt/slides/slide2.xml" Id="R6ed62a3f66ed4c11" /><Relationship Type="http://schemas.openxmlformats.org/officeDocument/2006/relationships/slide" Target="/ppt/slides/slide3.xml" Id="R3fb1fb32455a41e6" /><Relationship Type="http://schemas.openxmlformats.org/officeDocument/2006/relationships/slide" Target="/ppt/slides/slide4.xml" Id="Rc67c0e9294d44fad" /><Relationship Type="http://schemas.openxmlformats.org/officeDocument/2006/relationships/slide" Target="/ppt/slides/slide5.xml" Id="R8c59e4c98c3c488e" /><Relationship Type="http://schemas.openxmlformats.org/officeDocument/2006/relationships/slide" Target="/ppt/slides/slide6.xml" Id="R2c0f77c43f24417b" /><Relationship Type="http://schemas.openxmlformats.org/officeDocument/2006/relationships/slide" Target="/ppt/slides/slide7.xml" Id="R1e06b69b56e5457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fe8a9e5af9e456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4db0210bc6460d" /><Relationship Type="http://schemas.openxmlformats.org/officeDocument/2006/relationships/theme" Target="/ppt/slideMasters/theme/theme1.xml" Id="Rc849d95c0eda425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f4db0210bc6460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8acefbd20a438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1c2287a4324bd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06ba7178f9487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9222a620da4be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de6747ef34487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fa2813b4a1475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fea6f801fc40e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KSE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KSE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KSE REGNSKAP AS ble etablert [år] og holder til i Duken.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KSE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KSE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KSE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5 942 953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798 975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630 476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721 273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2 856 283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KSE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KJETIL STRAND ERIKSEN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KSE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Knarbergveien 15D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3133 Duken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935 228 638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KSE REGNSKAP AS</a:t>
            </a:r>
          </a:p>
        </p:txBody>
      </p:sp>
    </p:spTree>
  </p:cSld>
  <p:clrMapOvr>
    <a:masterClrMapping xmlns:a="http://schemas.openxmlformats.org/drawingml/2006/main"/>
  </p:clrMapOvr>
</p:sld>
</file>