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0a724f05a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0844f09914d7f"/>
  </p:sldMasterIdLst>
  <p:sldIdLst>
    <p:sldId xmlns:r="http://schemas.openxmlformats.org/officeDocument/2006/relationships" id="256" r:id="R351b00368b7441f2"/>
    <p:sldId xmlns:r="http://schemas.openxmlformats.org/officeDocument/2006/relationships" id="257" r:id="R94f9ad9cbdd7448b"/>
    <p:sldId xmlns:r="http://schemas.openxmlformats.org/officeDocument/2006/relationships" id="258" r:id="R09cfcdb8adca4374"/>
    <p:sldId xmlns:r="http://schemas.openxmlformats.org/officeDocument/2006/relationships" id="259" r:id="R27fd4cac6e674eab"/>
    <p:sldId xmlns:r="http://schemas.openxmlformats.org/officeDocument/2006/relationships" id="260" r:id="Rc7c19bd6c16c44d2"/>
    <p:sldId xmlns:r="http://schemas.openxmlformats.org/officeDocument/2006/relationships" id="261" r:id="R32f020473b9b40f9"/>
    <p:sldId xmlns:r="http://schemas.openxmlformats.org/officeDocument/2006/relationships" id="262" r:id="Ra2a11ebcfbca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0844f09914d7f" /><Relationship Type="http://schemas.openxmlformats.org/officeDocument/2006/relationships/slide" Target="/ppt/slides/slide1.xml" Id="R351b00368b7441f2" /><Relationship Type="http://schemas.openxmlformats.org/officeDocument/2006/relationships/slide" Target="/ppt/slides/slide2.xml" Id="R94f9ad9cbdd7448b" /><Relationship Type="http://schemas.openxmlformats.org/officeDocument/2006/relationships/slide" Target="/ppt/slides/slide3.xml" Id="R09cfcdb8adca4374" /><Relationship Type="http://schemas.openxmlformats.org/officeDocument/2006/relationships/slide" Target="/ppt/slides/slide4.xml" Id="R27fd4cac6e674eab" /><Relationship Type="http://schemas.openxmlformats.org/officeDocument/2006/relationships/slide" Target="/ppt/slides/slide5.xml" Id="Rc7c19bd6c16c44d2" /><Relationship Type="http://schemas.openxmlformats.org/officeDocument/2006/relationships/slide" Target="/ppt/slides/slide6.xml" Id="R32f020473b9b40f9" /><Relationship Type="http://schemas.openxmlformats.org/officeDocument/2006/relationships/slide" Target="/ppt/slides/slide7.xml" Id="Ra2a11ebcfbca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5f2379428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2eb68392472d" /><Relationship Type="http://schemas.openxmlformats.org/officeDocument/2006/relationships/theme" Target="/ppt/slideMasters/theme/theme1.xml" Id="R5c35221e81fd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a2eb68392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3c30e77e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adef8dce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b93e5415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7a4e815f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67f2cfac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e79d0662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63345e533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4 497 054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REGNSKAPSJEFEN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