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02345227d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67fb26aac4112"/>
  </p:sldMasterIdLst>
  <p:sldIdLst>
    <p:sldId xmlns:r="http://schemas.openxmlformats.org/officeDocument/2006/relationships" id="256" r:id="R9c57b2fd7b654d4e"/>
    <p:sldId xmlns:r="http://schemas.openxmlformats.org/officeDocument/2006/relationships" id="257" r:id="R461e8a122fd54b8c"/>
    <p:sldId xmlns:r="http://schemas.openxmlformats.org/officeDocument/2006/relationships" id="258" r:id="Rdceeaa5652ab48ae"/>
    <p:sldId xmlns:r="http://schemas.openxmlformats.org/officeDocument/2006/relationships" id="259" r:id="Rcb4a0f18be634806"/>
    <p:sldId xmlns:r="http://schemas.openxmlformats.org/officeDocument/2006/relationships" id="260" r:id="R410fc6e33b644f75"/>
    <p:sldId xmlns:r="http://schemas.openxmlformats.org/officeDocument/2006/relationships" id="261" r:id="Rc5b13297d9e04983"/>
    <p:sldId xmlns:r="http://schemas.openxmlformats.org/officeDocument/2006/relationships" id="262" r:id="R7ec1d4b8016c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67fb26aac4112" /><Relationship Type="http://schemas.openxmlformats.org/officeDocument/2006/relationships/slide" Target="/ppt/slides/slide1.xml" Id="R9c57b2fd7b654d4e" /><Relationship Type="http://schemas.openxmlformats.org/officeDocument/2006/relationships/slide" Target="/ppt/slides/slide2.xml" Id="R461e8a122fd54b8c" /><Relationship Type="http://schemas.openxmlformats.org/officeDocument/2006/relationships/slide" Target="/ppt/slides/slide3.xml" Id="Rdceeaa5652ab48ae" /><Relationship Type="http://schemas.openxmlformats.org/officeDocument/2006/relationships/slide" Target="/ppt/slides/slide4.xml" Id="Rcb4a0f18be634806" /><Relationship Type="http://schemas.openxmlformats.org/officeDocument/2006/relationships/slide" Target="/ppt/slides/slide5.xml" Id="R410fc6e33b644f75" /><Relationship Type="http://schemas.openxmlformats.org/officeDocument/2006/relationships/slide" Target="/ppt/slides/slide6.xml" Id="Rc5b13297d9e04983" /><Relationship Type="http://schemas.openxmlformats.org/officeDocument/2006/relationships/slide" Target="/ppt/slides/slide7.xml" Id="R7ec1d4b8016c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e12e2fc4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2c019ea54f52" /><Relationship Type="http://schemas.openxmlformats.org/officeDocument/2006/relationships/theme" Target="/ppt/slideMasters/theme/theme1.xml" Id="R842f7c61d588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42c019ea5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6ebd7aeb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1d49f647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7990aa77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d214d0fdb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db051df646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fb1b73ea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33862ebf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ABIETE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ABIETE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6 329 010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MAGNHILD BRÅTHEN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BRÅTHEN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935 246 652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