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77780ff40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aceb3856940eb"/>
  </p:sldMasterIdLst>
  <p:sldIdLst>
    <p:sldId xmlns:r="http://schemas.openxmlformats.org/officeDocument/2006/relationships" id="256" r:id="Rbf2d711433554847"/>
    <p:sldId xmlns:r="http://schemas.openxmlformats.org/officeDocument/2006/relationships" id="257" r:id="R073c53d5c08a4898"/>
    <p:sldId xmlns:r="http://schemas.openxmlformats.org/officeDocument/2006/relationships" id="258" r:id="R5234b88c92a8454d"/>
    <p:sldId xmlns:r="http://schemas.openxmlformats.org/officeDocument/2006/relationships" id="259" r:id="Rc214bb8d65f545a3"/>
    <p:sldId xmlns:r="http://schemas.openxmlformats.org/officeDocument/2006/relationships" id="260" r:id="R7432482315ed4acd"/>
    <p:sldId xmlns:r="http://schemas.openxmlformats.org/officeDocument/2006/relationships" id="261" r:id="Rcf9ba06a54414390"/>
    <p:sldId xmlns:r="http://schemas.openxmlformats.org/officeDocument/2006/relationships" id="262" r:id="Ra2a94c37e4ae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aceb3856940eb" /><Relationship Type="http://schemas.openxmlformats.org/officeDocument/2006/relationships/slide" Target="/ppt/slides/slide1.xml" Id="Rbf2d711433554847" /><Relationship Type="http://schemas.openxmlformats.org/officeDocument/2006/relationships/slide" Target="/ppt/slides/slide2.xml" Id="R073c53d5c08a4898" /><Relationship Type="http://schemas.openxmlformats.org/officeDocument/2006/relationships/slide" Target="/ppt/slides/slide3.xml" Id="R5234b88c92a8454d" /><Relationship Type="http://schemas.openxmlformats.org/officeDocument/2006/relationships/slide" Target="/ppt/slides/slide4.xml" Id="Rc214bb8d65f545a3" /><Relationship Type="http://schemas.openxmlformats.org/officeDocument/2006/relationships/slide" Target="/ppt/slides/slide5.xml" Id="R7432482315ed4acd" /><Relationship Type="http://schemas.openxmlformats.org/officeDocument/2006/relationships/slide" Target="/ppt/slides/slide6.xml" Id="Rcf9ba06a54414390" /><Relationship Type="http://schemas.openxmlformats.org/officeDocument/2006/relationships/slide" Target="/ppt/slides/slide7.xml" Id="Ra2a94c37e4ae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5c2d4459b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b68648324a68" /><Relationship Type="http://schemas.openxmlformats.org/officeDocument/2006/relationships/theme" Target="/ppt/slideMasters/theme/theme1.xml" Id="Rf2d936a4cc5b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9b6864832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be0cc6ec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d8a7ee88d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bb7a5b0a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79642666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9f1d4ffd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8ea2766b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549d0cb46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RIVI INVEST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775 291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MARKHUS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Førresfjorden brygge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935 255 023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