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a643f190b47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d6c36f56d94ed5"/>
  </p:sldMasterIdLst>
  <p:sldIdLst>
    <p:sldId xmlns:r="http://schemas.openxmlformats.org/officeDocument/2006/relationships" id="256" r:id="R05341404da6342e7"/>
    <p:sldId xmlns:r="http://schemas.openxmlformats.org/officeDocument/2006/relationships" id="257" r:id="R8469cb70b2b14581"/>
    <p:sldId xmlns:r="http://schemas.openxmlformats.org/officeDocument/2006/relationships" id="258" r:id="Rb0ce5e691d254bcc"/>
    <p:sldId xmlns:r="http://schemas.openxmlformats.org/officeDocument/2006/relationships" id="259" r:id="R31a94b72623740b4"/>
    <p:sldId xmlns:r="http://schemas.openxmlformats.org/officeDocument/2006/relationships" id="260" r:id="R0141e1a77e614ebc"/>
    <p:sldId xmlns:r="http://schemas.openxmlformats.org/officeDocument/2006/relationships" id="261" r:id="R967dbbcbba2c4700"/>
    <p:sldId xmlns:r="http://schemas.openxmlformats.org/officeDocument/2006/relationships" id="262" r:id="R17c3ce1850df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6c36f56d94ed5" /><Relationship Type="http://schemas.openxmlformats.org/officeDocument/2006/relationships/slide" Target="/ppt/slides/slide1.xml" Id="R05341404da6342e7" /><Relationship Type="http://schemas.openxmlformats.org/officeDocument/2006/relationships/slide" Target="/ppt/slides/slide2.xml" Id="R8469cb70b2b14581" /><Relationship Type="http://schemas.openxmlformats.org/officeDocument/2006/relationships/slide" Target="/ppt/slides/slide3.xml" Id="Rb0ce5e691d254bcc" /><Relationship Type="http://schemas.openxmlformats.org/officeDocument/2006/relationships/slide" Target="/ppt/slides/slide4.xml" Id="R31a94b72623740b4" /><Relationship Type="http://schemas.openxmlformats.org/officeDocument/2006/relationships/slide" Target="/ppt/slides/slide5.xml" Id="R0141e1a77e614ebc" /><Relationship Type="http://schemas.openxmlformats.org/officeDocument/2006/relationships/slide" Target="/ppt/slides/slide6.xml" Id="R967dbbcbba2c4700" /><Relationship Type="http://schemas.openxmlformats.org/officeDocument/2006/relationships/slide" Target="/ppt/slides/slide7.xml" Id="R17c3ce1850df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235e865dd45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881ee7dc747df" /><Relationship Type="http://schemas.openxmlformats.org/officeDocument/2006/relationships/theme" Target="/ppt/slideMasters/theme/theme1.xml" Id="Rdcf393f2e89b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9881ee7dc747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4b302448644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c4e0bca7647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fafe2385b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3d8d6e7a046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335073eef4f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276afc36d40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b5aa0dde548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MIOS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3 497 065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VERONICA SNARBERG MARTHINUSSEN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JEVE HOLDING AS  –  21,0 %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Skålevikstølen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935 382 734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