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605b23c7d440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222802293b4c27"/>
  </p:sldMasterIdLst>
  <p:sldIdLst>
    <p:sldId xmlns:r="http://schemas.openxmlformats.org/officeDocument/2006/relationships" id="256" r:id="Rafe0a27774994e29"/>
    <p:sldId xmlns:r="http://schemas.openxmlformats.org/officeDocument/2006/relationships" id="257" r:id="Rc64d43605a824f94"/>
    <p:sldId xmlns:r="http://schemas.openxmlformats.org/officeDocument/2006/relationships" id="258" r:id="Re5443d5613e045ec"/>
    <p:sldId xmlns:r="http://schemas.openxmlformats.org/officeDocument/2006/relationships" id="259" r:id="R6e49e23d88234a92"/>
    <p:sldId xmlns:r="http://schemas.openxmlformats.org/officeDocument/2006/relationships" id="260" r:id="R0f2b5214780c4c90"/>
    <p:sldId xmlns:r="http://schemas.openxmlformats.org/officeDocument/2006/relationships" id="261" r:id="R90f416a62d664b92"/>
    <p:sldId xmlns:r="http://schemas.openxmlformats.org/officeDocument/2006/relationships" id="262" r:id="R337e0fe97a6b46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222802293b4c27" /><Relationship Type="http://schemas.openxmlformats.org/officeDocument/2006/relationships/slide" Target="/ppt/slides/slide1.xml" Id="Rafe0a27774994e29" /><Relationship Type="http://schemas.openxmlformats.org/officeDocument/2006/relationships/slide" Target="/ppt/slides/slide2.xml" Id="Rc64d43605a824f94" /><Relationship Type="http://schemas.openxmlformats.org/officeDocument/2006/relationships/slide" Target="/ppt/slides/slide3.xml" Id="Re5443d5613e045ec" /><Relationship Type="http://schemas.openxmlformats.org/officeDocument/2006/relationships/slide" Target="/ppt/slides/slide4.xml" Id="R6e49e23d88234a92" /><Relationship Type="http://schemas.openxmlformats.org/officeDocument/2006/relationships/slide" Target="/ppt/slides/slide5.xml" Id="R0f2b5214780c4c90" /><Relationship Type="http://schemas.openxmlformats.org/officeDocument/2006/relationships/slide" Target="/ppt/slides/slide6.xml" Id="R90f416a62d664b92" /><Relationship Type="http://schemas.openxmlformats.org/officeDocument/2006/relationships/slide" Target="/ppt/slides/slide7.xml" Id="R337e0fe97a6b46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f66d44e8843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5a8be8781499b" /><Relationship Type="http://schemas.openxmlformats.org/officeDocument/2006/relationships/theme" Target="/ppt/slideMasters/theme/theme1.xml" Id="R0f321aac991740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15a8be878149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3110ccb5349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785f30fbd46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8b058b70846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79037aa9c4d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e927d59704c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3a17973a342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b9750c45142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VIGNER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VIGNER OLAISEN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−20 779 493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159 738 666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198 851 252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200 705 383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OCCASIONE BY OLAISEN AS  –  51,6 %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INVEST AS  –  20,6 %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 HOLDING AS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BJØRNAR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STEMLAND BJØRG HILDA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GRIMHILD AS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935 386 144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VIGNER OLAISEN AS</a:t>
            </a:r>
          </a:p>
        </p:txBody>
      </p:sp>
    </p:spTree>
  </p:cSld>
  <p:clrMapOvr>
    <a:masterClrMapping xmlns:a="http://schemas.openxmlformats.org/drawingml/2006/main"/>
  </p:clrMapOvr>
</p:sld>
</file>