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caa5f3581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8c782a8804d12"/>
  </p:sldMasterIdLst>
  <p:sldIdLst>
    <p:sldId xmlns:r="http://schemas.openxmlformats.org/officeDocument/2006/relationships" id="256" r:id="Rdef5d4a2b40544e6"/>
    <p:sldId xmlns:r="http://schemas.openxmlformats.org/officeDocument/2006/relationships" id="257" r:id="R90a2443502c84367"/>
    <p:sldId xmlns:r="http://schemas.openxmlformats.org/officeDocument/2006/relationships" id="258" r:id="R6090454a19ee4517"/>
    <p:sldId xmlns:r="http://schemas.openxmlformats.org/officeDocument/2006/relationships" id="259" r:id="R752d89d508f94293"/>
    <p:sldId xmlns:r="http://schemas.openxmlformats.org/officeDocument/2006/relationships" id="260" r:id="R71456c0fba6e41ef"/>
    <p:sldId xmlns:r="http://schemas.openxmlformats.org/officeDocument/2006/relationships" id="261" r:id="Rc9d2d7c6d09b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8c782a8804d12" /><Relationship Type="http://schemas.openxmlformats.org/officeDocument/2006/relationships/slide" Target="/ppt/slides/slide1.xml" Id="Rdef5d4a2b40544e6" /><Relationship Type="http://schemas.openxmlformats.org/officeDocument/2006/relationships/slide" Target="/ppt/slides/slide2.xml" Id="R90a2443502c84367" /><Relationship Type="http://schemas.openxmlformats.org/officeDocument/2006/relationships/slide" Target="/ppt/slides/slide3.xml" Id="R6090454a19ee4517" /><Relationship Type="http://schemas.openxmlformats.org/officeDocument/2006/relationships/slide" Target="/ppt/slides/slide4.xml" Id="R752d89d508f94293" /><Relationship Type="http://schemas.openxmlformats.org/officeDocument/2006/relationships/slide" Target="/ppt/slides/slide5.xml" Id="R71456c0fba6e41ef" /><Relationship Type="http://schemas.openxmlformats.org/officeDocument/2006/relationships/slide" Target="/ppt/slides/slide6.xml" Id="Rc9d2d7c6d09b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43fdf3ee5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022c2e224e08" /><Relationship Type="http://schemas.openxmlformats.org/officeDocument/2006/relationships/theme" Target="/ppt/slideMasters/theme/theme1.xml" Id="Rba2638fcfdc3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b022c2e22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52dcb839d4c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f296bc0dc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bac187b7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bee110843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40184cb7a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62126b72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