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87e3f4892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4d39d737443b2"/>
  </p:sldMasterIdLst>
  <p:sldIdLst>
    <p:sldId xmlns:r="http://schemas.openxmlformats.org/officeDocument/2006/relationships" id="256" r:id="R4ab5e0121f6647eb"/>
    <p:sldId xmlns:r="http://schemas.openxmlformats.org/officeDocument/2006/relationships" id="257" r:id="Re1e9834e9f004482"/>
    <p:sldId xmlns:r="http://schemas.openxmlformats.org/officeDocument/2006/relationships" id="258" r:id="Raf7083fb051c4a37"/>
    <p:sldId xmlns:r="http://schemas.openxmlformats.org/officeDocument/2006/relationships" id="259" r:id="R9b12ffbb12244e39"/>
    <p:sldId xmlns:r="http://schemas.openxmlformats.org/officeDocument/2006/relationships" id="260" r:id="Rfe12e2409b32497a"/>
    <p:sldId xmlns:r="http://schemas.openxmlformats.org/officeDocument/2006/relationships" id="261" r:id="R31bb13b18dc8466c"/>
    <p:sldId xmlns:r="http://schemas.openxmlformats.org/officeDocument/2006/relationships" id="262" r:id="Ra24dba65766b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4d39d737443b2" /><Relationship Type="http://schemas.openxmlformats.org/officeDocument/2006/relationships/slide" Target="/ppt/slides/slide1.xml" Id="R4ab5e0121f6647eb" /><Relationship Type="http://schemas.openxmlformats.org/officeDocument/2006/relationships/slide" Target="/ppt/slides/slide2.xml" Id="Re1e9834e9f004482" /><Relationship Type="http://schemas.openxmlformats.org/officeDocument/2006/relationships/slide" Target="/ppt/slides/slide3.xml" Id="Raf7083fb051c4a37" /><Relationship Type="http://schemas.openxmlformats.org/officeDocument/2006/relationships/slide" Target="/ppt/slides/slide4.xml" Id="R9b12ffbb12244e39" /><Relationship Type="http://schemas.openxmlformats.org/officeDocument/2006/relationships/slide" Target="/ppt/slides/slide5.xml" Id="Rfe12e2409b32497a" /><Relationship Type="http://schemas.openxmlformats.org/officeDocument/2006/relationships/slide" Target="/ppt/slides/slide6.xml" Id="R31bb13b18dc8466c" /><Relationship Type="http://schemas.openxmlformats.org/officeDocument/2006/relationships/slide" Target="/ppt/slides/slide7.xml" Id="Ra24dba65766b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e87592fc5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9fa1085e44c9" /><Relationship Type="http://schemas.openxmlformats.org/officeDocument/2006/relationships/theme" Target="/ppt/slideMasters/theme/theme1.xml" Id="R2b675893afcf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e9fa1085e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7bfb5078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b19c1e44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8fc8e296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b283b8ba9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233c75f2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81724ec4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bcaab2e0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PLACENTA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PLACENTA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176 246 723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176 320 064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