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31298772db4a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350650e7854fd7"/>
  </p:sldMasterIdLst>
  <p:sldIdLst>
    <p:sldId xmlns:r="http://schemas.openxmlformats.org/officeDocument/2006/relationships" id="256" r:id="R121ef9c35ad74236"/>
    <p:sldId xmlns:r="http://schemas.openxmlformats.org/officeDocument/2006/relationships" id="257" r:id="R829e5179b5ba4e12"/>
    <p:sldId xmlns:r="http://schemas.openxmlformats.org/officeDocument/2006/relationships" id="258" r:id="Rfe93a334e96b4159"/>
    <p:sldId xmlns:r="http://schemas.openxmlformats.org/officeDocument/2006/relationships" id="259" r:id="R729b833a01544a97"/>
    <p:sldId xmlns:r="http://schemas.openxmlformats.org/officeDocument/2006/relationships" id="260" r:id="Rbd7d51a9936d4723"/>
    <p:sldId xmlns:r="http://schemas.openxmlformats.org/officeDocument/2006/relationships" id="261" r:id="R4f1a08b2f5f9468a"/>
    <p:sldId xmlns:r="http://schemas.openxmlformats.org/officeDocument/2006/relationships" id="262" r:id="Re6d5aaf5f25543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350650e7854fd7" /><Relationship Type="http://schemas.openxmlformats.org/officeDocument/2006/relationships/slide" Target="/ppt/slides/slide1.xml" Id="R121ef9c35ad74236" /><Relationship Type="http://schemas.openxmlformats.org/officeDocument/2006/relationships/slide" Target="/ppt/slides/slide2.xml" Id="R829e5179b5ba4e12" /><Relationship Type="http://schemas.openxmlformats.org/officeDocument/2006/relationships/slide" Target="/ppt/slides/slide3.xml" Id="Rfe93a334e96b4159" /><Relationship Type="http://schemas.openxmlformats.org/officeDocument/2006/relationships/slide" Target="/ppt/slides/slide4.xml" Id="R729b833a01544a97" /><Relationship Type="http://schemas.openxmlformats.org/officeDocument/2006/relationships/slide" Target="/ppt/slides/slide5.xml" Id="Rbd7d51a9936d4723" /><Relationship Type="http://schemas.openxmlformats.org/officeDocument/2006/relationships/slide" Target="/ppt/slides/slide6.xml" Id="R4f1a08b2f5f9468a" /><Relationship Type="http://schemas.openxmlformats.org/officeDocument/2006/relationships/slide" Target="/ppt/slides/slide7.xml" Id="Re6d5aaf5f25543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f9a541fa494f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e3eede549498a" /><Relationship Type="http://schemas.openxmlformats.org/officeDocument/2006/relationships/theme" Target="/ppt/slideMasters/theme/theme1.xml" Id="R3abcc87888df4a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8e3eede54949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31a63fc1a4e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61f422c0e40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7c48d3fde42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56076d7e74c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cd6ab1a9b45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1215b63c143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5d54600e641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HOBB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HOBB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3 963 639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178 945 770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178 983 164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BECK-BJØRNTVEDT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Trudvangveien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935 426 162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HOBB AS</a:t>
            </a:r>
          </a:p>
        </p:txBody>
      </p:sp>
    </p:spTree>
  </p:cSld>
  <p:clrMapOvr>
    <a:masterClrMapping xmlns:a="http://schemas.openxmlformats.org/drawingml/2006/main"/>
  </p:clrMapOvr>
</p:sld>
</file>