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7658d9f4645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2a0aeca4d4fb1"/>
  </p:sldMasterIdLst>
  <p:sldIdLst>
    <p:sldId xmlns:r="http://schemas.openxmlformats.org/officeDocument/2006/relationships" id="256" r:id="R71e354c014014fe6"/>
    <p:sldId xmlns:r="http://schemas.openxmlformats.org/officeDocument/2006/relationships" id="257" r:id="R323632a6a3644a66"/>
    <p:sldId xmlns:r="http://schemas.openxmlformats.org/officeDocument/2006/relationships" id="258" r:id="Rdc08daf290544835"/>
    <p:sldId xmlns:r="http://schemas.openxmlformats.org/officeDocument/2006/relationships" id="259" r:id="Ra47a9f1c52cd4b24"/>
    <p:sldId xmlns:r="http://schemas.openxmlformats.org/officeDocument/2006/relationships" id="260" r:id="Rc3a18e8fb56d46c7"/>
    <p:sldId xmlns:r="http://schemas.openxmlformats.org/officeDocument/2006/relationships" id="261" r:id="R2d960e64beb94a53"/>
    <p:sldId xmlns:r="http://schemas.openxmlformats.org/officeDocument/2006/relationships" id="262" r:id="R81092b97bb7b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2a0aeca4d4fb1" /><Relationship Type="http://schemas.openxmlformats.org/officeDocument/2006/relationships/slide" Target="/ppt/slides/slide1.xml" Id="R71e354c014014fe6" /><Relationship Type="http://schemas.openxmlformats.org/officeDocument/2006/relationships/slide" Target="/ppt/slides/slide2.xml" Id="R323632a6a3644a66" /><Relationship Type="http://schemas.openxmlformats.org/officeDocument/2006/relationships/slide" Target="/ppt/slides/slide3.xml" Id="Rdc08daf290544835" /><Relationship Type="http://schemas.openxmlformats.org/officeDocument/2006/relationships/slide" Target="/ppt/slides/slide4.xml" Id="Ra47a9f1c52cd4b24" /><Relationship Type="http://schemas.openxmlformats.org/officeDocument/2006/relationships/slide" Target="/ppt/slides/slide5.xml" Id="Rc3a18e8fb56d46c7" /><Relationship Type="http://schemas.openxmlformats.org/officeDocument/2006/relationships/slide" Target="/ppt/slides/slide6.xml" Id="R2d960e64beb94a53" /><Relationship Type="http://schemas.openxmlformats.org/officeDocument/2006/relationships/slide" Target="/ppt/slides/slide7.xml" Id="R81092b97bb7b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a5e3c3dff4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4337d27294fa9" /><Relationship Type="http://schemas.openxmlformats.org/officeDocument/2006/relationships/theme" Target="/ppt/slideMasters/theme/theme1.xml" Id="R7f0b4a6fbb1547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04337d2729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c82fdc0f2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74b5ae18c43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c255f16b649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016bea22342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61b39671e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0c7fb75c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946477406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JUTHOPHI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JUTHOPHI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177 795 266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177 851 259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BECK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Båtstangveien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935 426 170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JUTHOPHI AS</a:t>
            </a:r>
          </a:p>
        </p:txBody>
      </p:sp>
    </p:spTree>
  </p:cSld>
  <p:clrMapOvr>
    <a:masterClrMapping xmlns:a="http://schemas.openxmlformats.org/drawingml/2006/main"/>
  </p:clrMapOvr>
</p:sld>
</file>