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70ea82de58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ac351eedbc4bda"/>
  </p:sldMasterIdLst>
  <p:sldIdLst>
    <p:sldId xmlns:r="http://schemas.openxmlformats.org/officeDocument/2006/relationships" id="256" r:id="R6a651446028f4d32"/>
    <p:sldId xmlns:r="http://schemas.openxmlformats.org/officeDocument/2006/relationships" id="257" r:id="R1f83b562b9a84b10"/>
    <p:sldId xmlns:r="http://schemas.openxmlformats.org/officeDocument/2006/relationships" id="258" r:id="R11b1783e36204fe2"/>
    <p:sldId xmlns:r="http://schemas.openxmlformats.org/officeDocument/2006/relationships" id="259" r:id="Rd804c125a1c04dc1"/>
    <p:sldId xmlns:r="http://schemas.openxmlformats.org/officeDocument/2006/relationships" id="260" r:id="R7ce9a99df3c24da6"/>
    <p:sldId xmlns:r="http://schemas.openxmlformats.org/officeDocument/2006/relationships" id="261" r:id="R96f546234802433e"/>
    <p:sldId xmlns:r="http://schemas.openxmlformats.org/officeDocument/2006/relationships" id="262" r:id="R48b12f702692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ac351eedbc4bda" /><Relationship Type="http://schemas.openxmlformats.org/officeDocument/2006/relationships/slide" Target="/ppt/slides/slide1.xml" Id="R6a651446028f4d32" /><Relationship Type="http://schemas.openxmlformats.org/officeDocument/2006/relationships/slide" Target="/ppt/slides/slide2.xml" Id="R1f83b562b9a84b10" /><Relationship Type="http://schemas.openxmlformats.org/officeDocument/2006/relationships/slide" Target="/ppt/slides/slide3.xml" Id="R11b1783e36204fe2" /><Relationship Type="http://schemas.openxmlformats.org/officeDocument/2006/relationships/slide" Target="/ppt/slides/slide4.xml" Id="Rd804c125a1c04dc1" /><Relationship Type="http://schemas.openxmlformats.org/officeDocument/2006/relationships/slide" Target="/ppt/slides/slide5.xml" Id="R7ce9a99df3c24da6" /><Relationship Type="http://schemas.openxmlformats.org/officeDocument/2006/relationships/slide" Target="/ppt/slides/slide6.xml" Id="R96f546234802433e" /><Relationship Type="http://schemas.openxmlformats.org/officeDocument/2006/relationships/slide" Target="/ppt/slides/slide7.xml" Id="R48b12f702692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f647ee2fa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1256ef82045ce" /><Relationship Type="http://schemas.openxmlformats.org/officeDocument/2006/relationships/theme" Target="/ppt/slideMasters/theme/theme1.xml" Id="Rbb40bf28d857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1256ef820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d4d308d3644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f42ab3623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2a092e126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ddcb90f1d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14f5b123a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8eff8f16d4d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09f7b7180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ARVE BRAUT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BRAUT EIENDOMSSELSKAP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−841 950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36 010 682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43 480 217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ANETT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SILJE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935 482 283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ARVE BRAUT EIENDOMSSELSKAP AS</a:t>
            </a:r>
          </a:p>
        </p:txBody>
      </p:sp>
    </p:spTree>
  </p:cSld>
  <p:clrMapOvr>
    <a:masterClrMapping xmlns:a="http://schemas.openxmlformats.org/drawingml/2006/main"/>
  </p:clrMapOvr>
</p:sld>
</file>