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aada978aed47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ae4792cbb434d"/>
  </p:sldMasterIdLst>
  <p:sldIdLst>
    <p:sldId xmlns:r="http://schemas.openxmlformats.org/officeDocument/2006/relationships" id="256" r:id="R043642411be441ca"/>
    <p:sldId xmlns:r="http://schemas.openxmlformats.org/officeDocument/2006/relationships" id="257" r:id="R33d079a6bca44ab9"/>
    <p:sldId xmlns:r="http://schemas.openxmlformats.org/officeDocument/2006/relationships" id="258" r:id="R905bae39d56e4a49"/>
    <p:sldId xmlns:r="http://schemas.openxmlformats.org/officeDocument/2006/relationships" id="259" r:id="R8a144b387fff4aa6"/>
    <p:sldId xmlns:r="http://schemas.openxmlformats.org/officeDocument/2006/relationships" id="260" r:id="R485cb6e0d0e84955"/>
    <p:sldId xmlns:r="http://schemas.openxmlformats.org/officeDocument/2006/relationships" id="261" r:id="R4d4622416b60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ae4792cbb434d" /><Relationship Type="http://schemas.openxmlformats.org/officeDocument/2006/relationships/slide" Target="/ppt/slides/slide1.xml" Id="R043642411be441ca" /><Relationship Type="http://schemas.openxmlformats.org/officeDocument/2006/relationships/slide" Target="/ppt/slides/slide2.xml" Id="R33d079a6bca44ab9" /><Relationship Type="http://schemas.openxmlformats.org/officeDocument/2006/relationships/slide" Target="/ppt/slides/slide3.xml" Id="R905bae39d56e4a49" /><Relationship Type="http://schemas.openxmlformats.org/officeDocument/2006/relationships/slide" Target="/ppt/slides/slide4.xml" Id="R8a144b387fff4aa6" /><Relationship Type="http://schemas.openxmlformats.org/officeDocument/2006/relationships/slide" Target="/ppt/slides/slide5.xml" Id="R485cb6e0d0e84955" /><Relationship Type="http://schemas.openxmlformats.org/officeDocument/2006/relationships/slide" Target="/ppt/slides/slide6.xml" Id="R4d4622416b60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1ceea038e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d37c5733a4815" /><Relationship Type="http://schemas.openxmlformats.org/officeDocument/2006/relationships/theme" Target="/ppt/slideMasters/theme/theme1.xml" Id="R01ccf9d2dee3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d37c5733a48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747d32832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fb1f6fd04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74b09b0af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580c98959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6c81abf9a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5d37f2c2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BRIS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