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dcbc61db764c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3287fe86aa43b2"/>
  </p:sldMasterIdLst>
  <p:sldIdLst>
    <p:sldId xmlns:r="http://schemas.openxmlformats.org/officeDocument/2006/relationships" id="256" r:id="Rcbb7811aea974d16"/>
    <p:sldId xmlns:r="http://schemas.openxmlformats.org/officeDocument/2006/relationships" id="257" r:id="R61aab458c308437e"/>
    <p:sldId xmlns:r="http://schemas.openxmlformats.org/officeDocument/2006/relationships" id="258" r:id="R6bea46e73db3464a"/>
    <p:sldId xmlns:r="http://schemas.openxmlformats.org/officeDocument/2006/relationships" id="259" r:id="R3e5bfc2d86b343ab"/>
    <p:sldId xmlns:r="http://schemas.openxmlformats.org/officeDocument/2006/relationships" id="260" r:id="R2155c288647c4e35"/>
    <p:sldId xmlns:r="http://schemas.openxmlformats.org/officeDocument/2006/relationships" id="261" r:id="R20d451fb04c344f1"/>
    <p:sldId xmlns:r="http://schemas.openxmlformats.org/officeDocument/2006/relationships" id="262" r:id="R5d8d2e28ad864f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3287fe86aa43b2" /><Relationship Type="http://schemas.openxmlformats.org/officeDocument/2006/relationships/slide" Target="/ppt/slides/slide1.xml" Id="Rcbb7811aea974d16" /><Relationship Type="http://schemas.openxmlformats.org/officeDocument/2006/relationships/slide" Target="/ppt/slides/slide2.xml" Id="R61aab458c308437e" /><Relationship Type="http://schemas.openxmlformats.org/officeDocument/2006/relationships/slide" Target="/ppt/slides/slide3.xml" Id="R6bea46e73db3464a" /><Relationship Type="http://schemas.openxmlformats.org/officeDocument/2006/relationships/slide" Target="/ppt/slides/slide4.xml" Id="R3e5bfc2d86b343ab" /><Relationship Type="http://schemas.openxmlformats.org/officeDocument/2006/relationships/slide" Target="/ppt/slides/slide5.xml" Id="R2155c288647c4e35" /><Relationship Type="http://schemas.openxmlformats.org/officeDocument/2006/relationships/slide" Target="/ppt/slides/slide6.xml" Id="R20d451fb04c344f1" /><Relationship Type="http://schemas.openxmlformats.org/officeDocument/2006/relationships/slide" Target="/ppt/slides/slide7.xml" Id="R5d8d2e28ad864f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293e7316645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bd353a8164252" /><Relationship Type="http://schemas.openxmlformats.org/officeDocument/2006/relationships/theme" Target="/ppt/slideMasters/theme/theme1.xml" Id="Rb0b56cad3e9b4c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5bd353a816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b0d7d9f374a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fcbab97e84d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b4d42c95a48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e6ed946a744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ea34149b349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7543ac89a45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c9b8fc021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JGK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JGK HOLDING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1 880 080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GEIR KRISTIANSEN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Geir Kristiansen, Heimgardsveien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935 511 291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JGK HOLDING AS</a:t>
            </a:r>
          </a:p>
        </p:txBody>
      </p:sp>
    </p:spTree>
  </p:cSld>
  <p:clrMapOvr>
    <a:masterClrMapping xmlns:a="http://schemas.openxmlformats.org/drawingml/2006/main"/>
  </p:clrMapOvr>
</p:sld>
</file>