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e4568ccc7744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51da720441450a"/>
  </p:sldMasterIdLst>
  <p:sldIdLst>
    <p:sldId xmlns:r="http://schemas.openxmlformats.org/officeDocument/2006/relationships" id="256" r:id="R2ea7e619071c43d6"/>
    <p:sldId xmlns:r="http://schemas.openxmlformats.org/officeDocument/2006/relationships" id="257" r:id="Raa04f4b9b3c9436e"/>
    <p:sldId xmlns:r="http://schemas.openxmlformats.org/officeDocument/2006/relationships" id="258" r:id="Rd684ccca9d574297"/>
    <p:sldId xmlns:r="http://schemas.openxmlformats.org/officeDocument/2006/relationships" id="259" r:id="Ra5e509a25b9f449c"/>
    <p:sldId xmlns:r="http://schemas.openxmlformats.org/officeDocument/2006/relationships" id="260" r:id="R5e3ec4dbf0ba4719"/>
    <p:sldId xmlns:r="http://schemas.openxmlformats.org/officeDocument/2006/relationships" id="261" r:id="R96bd4ad5bd324cb6"/>
    <p:sldId xmlns:r="http://schemas.openxmlformats.org/officeDocument/2006/relationships" id="262" r:id="R8f3e7c450fab4f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51da720441450a" /><Relationship Type="http://schemas.openxmlformats.org/officeDocument/2006/relationships/slide" Target="/ppt/slides/slide1.xml" Id="R2ea7e619071c43d6" /><Relationship Type="http://schemas.openxmlformats.org/officeDocument/2006/relationships/slide" Target="/ppt/slides/slide2.xml" Id="Raa04f4b9b3c9436e" /><Relationship Type="http://schemas.openxmlformats.org/officeDocument/2006/relationships/slide" Target="/ppt/slides/slide3.xml" Id="Rd684ccca9d574297" /><Relationship Type="http://schemas.openxmlformats.org/officeDocument/2006/relationships/slide" Target="/ppt/slides/slide4.xml" Id="Ra5e509a25b9f449c" /><Relationship Type="http://schemas.openxmlformats.org/officeDocument/2006/relationships/slide" Target="/ppt/slides/slide5.xml" Id="R5e3ec4dbf0ba4719" /><Relationship Type="http://schemas.openxmlformats.org/officeDocument/2006/relationships/slide" Target="/ppt/slides/slide6.xml" Id="R96bd4ad5bd324cb6" /><Relationship Type="http://schemas.openxmlformats.org/officeDocument/2006/relationships/slide" Target="/ppt/slides/slide7.xml" Id="R8f3e7c450fab4f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305208b6a145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9cee36736a43a7" /><Relationship Type="http://schemas.openxmlformats.org/officeDocument/2006/relationships/theme" Target="/ppt/slideMasters/theme/theme1.xml" Id="R2880af2210174c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9cee36736a43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4a51a06b724b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009756c66741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06b411f23b4a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6a87f69ad142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5706ff6f6649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dbb6f0a91c41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c564507af74a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SINUS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SINUS AS ble etablert [år] og holder til i Florø.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46 104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4 286 291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47 588 240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47 883 315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STANDAL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Brendøyvegen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6906 Florø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57742633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935 515 165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SINUS AS</a:t>
            </a:r>
          </a:p>
        </p:txBody>
      </p:sp>
    </p:spTree>
  </p:cSld>
  <p:clrMapOvr>
    <a:masterClrMapping xmlns:a="http://schemas.openxmlformats.org/drawingml/2006/main"/>
  </p:clrMapOvr>
</p:sld>
</file>