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9f17fdb69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172d7ac854b29"/>
  </p:sldMasterIdLst>
  <p:sldIdLst>
    <p:sldId xmlns:r="http://schemas.openxmlformats.org/officeDocument/2006/relationships" id="256" r:id="Ra12ba16a7b664b9b"/>
    <p:sldId xmlns:r="http://schemas.openxmlformats.org/officeDocument/2006/relationships" id="257" r:id="Ra1c5dab8f0f44c2f"/>
    <p:sldId xmlns:r="http://schemas.openxmlformats.org/officeDocument/2006/relationships" id="258" r:id="R979d752b18e44147"/>
    <p:sldId xmlns:r="http://schemas.openxmlformats.org/officeDocument/2006/relationships" id="259" r:id="Raa00c56cdfcc4440"/>
    <p:sldId xmlns:r="http://schemas.openxmlformats.org/officeDocument/2006/relationships" id="260" r:id="Rdcfc82e688c842f8"/>
    <p:sldId xmlns:r="http://schemas.openxmlformats.org/officeDocument/2006/relationships" id="261" r:id="R8bde824a41384399"/>
    <p:sldId xmlns:r="http://schemas.openxmlformats.org/officeDocument/2006/relationships" id="262" r:id="Rc0b594f355d7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172d7ac854b29" /><Relationship Type="http://schemas.openxmlformats.org/officeDocument/2006/relationships/slide" Target="/ppt/slides/slide1.xml" Id="Ra12ba16a7b664b9b" /><Relationship Type="http://schemas.openxmlformats.org/officeDocument/2006/relationships/slide" Target="/ppt/slides/slide2.xml" Id="Ra1c5dab8f0f44c2f" /><Relationship Type="http://schemas.openxmlformats.org/officeDocument/2006/relationships/slide" Target="/ppt/slides/slide3.xml" Id="R979d752b18e44147" /><Relationship Type="http://schemas.openxmlformats.org/officeDocument/2006/relationships/slide" Target="/ppt/slides/slide4.xml" Id="Raa00c56cdfcc4440" /><Relationship Type="http://schemas.openxmlformats.org/officeDocument/2006/relationships/slide" Target="/ppt/slides/slide5.xml" Id="Rdcfc82e688c842f8" /><Relationship Type="http://schemas.openxmlformats.org/officeDocument/2006/relationships/slide" Target="/ppt/slides/slide6.xml" Id="R8bde824a41384399" /><Relationship Type="http://schemas.openxmlformats.org/officeDocument/2006/relationships/slide" Target="/ppt/slides/slide7.xml" Id="Rc0b594f355d7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1ba0b13c9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ff6e208b4ea8" /><Relationship Type="http://schemas.openxmlformats.org/officeDocument/2006/relationships/theme" Target="/ppt/slideMasters/theme/theme1.xml" Id="Rc75eb4240bca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3ff6e208b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764ab7b3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2433187e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f980fa19a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a5f5fb86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97f1d36f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46fe1bab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7a973547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BITREGN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BITREGN HOLDING AS ble etablert [år] og holder til i Kjerrgarden.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4 229 827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ILDIKO LANESSKOG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LANESSKOG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Ildiko Eide, Fauskangervegen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935 547 555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BITREGN HOLDING AS</a:t>
            </a:r>
          </a:p>
        </p:txBody>
      </p:sp>
    </p:spTree>
  </p:cSld>
  <p:clrMapOvr>
    <a:masterClrMapping xmlns:a="http://schemas.openxmlformats.org/drawingml/2006/main"/>
  </p:clrMapOvr>
</p:sld>
</file>