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5f288a1e0344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fd7ca680de4842"/>
  </p:sldMasterIdLst>
  <p:sldIdLst>
    <p:sldId xmlns:r="http://schemas.openxmlformats.org/officeDocument/2006/relationships" id="256" r:id="Rc1e0276c7a23420a"/>
    <p:sldId xmlns:r="http://schemas.openxmlformats.org/officeDocument/2006/relationships" id="257" r:id="R5ead1a0a936847bd"/>
    <p:sldId xmlns:r="http://schemas.openxmlformats.org/officeDocument/2006/relationships" id="258" r:id="Rf20f4377660c4aac"/>
    <p:sldId xmlns:r="http://schemas.openxmlformats.org/officeDocument/2006/relationships" id="259" r:id="R1fb3e920e7474db2"/>
    <p:sldId xmlns:r="http://schemas.openxmlformats.org/officeDocument/2006/relationships" id="260" r:id="Ra9ccebc0a07d49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d7ca680de4842" /><Relationship Type="http://schemas.openxmlformats.org/officeDocument/2006/relationships/slide" Target="/ppt/slides/slide1.xml" Id="Rc1e0276c7a23420a" /><Relationship Type="http://schemas.openxmlformats.org/officeDocument/2006/relationships/slide" Target="/ppt/slides/slide2.xml" Id="R5ead1a0a936847bd" /><Relationship Type="http://schemas.openxmlformats.org/officeDocument/2006/relationships/slide" Target="/ppt/slides/slide3.xml" Id="Rf20f4377660c4aac" /><Relationship Type="http://schemas.openxmlformats.org/officeDocument/2006/relationships/slide" Target="/ppt/slides/slide4.xml" Id="R1fb3e920e7474db2" /><Relationship Type="http://schemas.openxmlformats.org/officeDocument/2006/relationships/slide" Target="/ppt/slides/slide5.xml" Id="Ra9ccebc0a07d49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21896507246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d4192a01e47d6" /><Relationship Type="http://schemas.openxmlformats.org/officeDocument/2006/relationships/theme" Target="/ppt/slideMasters/theme/theme1.xml" Id="R0513e56a602643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0d4192a01e47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7c4c86c294e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1c58c1de246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f496397ef48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b283c4bc949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6001b8288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 NORSKE BIBELSELSKAP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BIBELSELSKAP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NORSKE BIBELSELSKAP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BIBELSELSKAP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BIBELSELSKAP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BIBELSELSKAP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Getz'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97 64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post@bibel.no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www.bibel.no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935 570 212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BIBELSELSKAP STI</a:t>
            </a:r>
          </a:p>
        </p:txBody>
      </p:sp>
    </p:spTree>
  </p:cSld>
  <p:clrMapOvr>
    <a:masterClrMapping xmlns:a="http://schemas.openxmlformats.org/drawingml/2006/main"/>
  </p:clrMapOvr>
</p:sld>
</file>