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de852761e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a57dcdbe949fb"/>
  </p:sldMasterIdLst>
  <p:sldIdLst>
    <p:sldId xmlns:r="http://schemas.openxmlformats.org/officeDocument/2006/relationships" id="256" r:id="R99bdc5f2abe94282"/>
    <p:sldId xmlns:r="http://schemas.openxmlformats.org/officeDocument/2006/relationships" id="257" r:id="R9dd02d818b2e41d3"/>
    <p:sldId xmlns:r="http://schemas.openxmlformats.org/officeDocument/2006/relationships" id="258" r:id="Raf08e45f206f41df"/>
    <p:sldId xmlns:r="http://schemas.openxmlformats.org/officeDocument/2006/relationships" id="259" r:id="R4c27ca135bdf41ba"/>
    <p:sldId xmlns:r="http://schemas.openxmlformats.org/officeDocument/2006/relationships" id="260" r:id="R3aba9116240b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a57dcdbe949fb" /><Relationship Type="http://schemas.openxmlformats.org/officeDocument/2006/relationships/slide" Target="/ppt/slides/slide1.xml" Id="R99bdc5f2abe94282" /><Relationship Type="http://schemas.openxmlformats.org/officeDocument/2006/relationships/slide" Target="/ppt/slides/slide2.xml" Id="R9dd02d818b2e41d3" /><Relationship Type="http://schemas.openxmlformats.org/officeDocument/2006/relationships/slide" Target="/ppt/slides/slide3.xml" Id="Raf08e45f206f41df" /><Relationship Type="http://schemas.openxmlformats.org/officeDocument/2006/relationships/slide" Target="/ppt/slides/slide4.xml" Id="R4c27ca135bdf41ba" /><Relationship Type="http://schemas.openxmlformats.org/officeDocument/2006/relationships/slide" Target="/ppt/slides/slide5.xml" Id="R3aba9116240b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bff269295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ea0a58762404d" /><Relationship Type="http://schemas.openxmlformats.org/officeDocument/2006/relationships/theme" Target="/ppt/slideMasters/theme/theme1.xml" Id="R6c45a26cc45c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ea0a58762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65f82cfd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12067f38a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276a8f94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135124cd0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8d9404c9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