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3dbe295f8f4e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2952df8c94f31"/>
  </p:sldMasterIdLst>
  <p:sldIdLst>
    <p:sldId xmlns:r="http://schemas.openxmlformats.org/officeDocument/2006/relationships" id="256" r:id="R246103499ee14d8e"/>
    <p:sldId xmlns:r="http://schemas.openxmlformats.org/officeDocument/2006/relationships" id="257" r:id="R8ed3b4b6ce354a00"/>
    <p:sldId xmlns:r="http://schemas.openxmlformats.org/officeDocument/2006/relationships" id="258" r:id="R2f4ecb46973f4c24"/>
    <p:sldId xmlns:r="http://schemas.openxmlformats.org/officeDocument/2006/relationships" id="259" r:id="R026a34490f4d405d"/>
    <p:sldId xmlns:r="http://schemas.openxmlformats.org/officeDocument/2006/relationships" id="260" r:id="Rc9a1b95888ad4282"/>
    <p:sldId xmlns:r="http://schemas.openxmlformats.org/officeDocument/2006/relationships" id="261" r:id="R60688a52d2224ccd"/>
    <p:sldId xmlns:r="http://schemas.openxmlformats.org/officeDocument/2006/relationships" id="262" r:id="Rc24ad50ada4b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2952df8c94f31" /><Relationship Type="http://schemas.openxmlformats.org/officeDocument/2006/relationships/slide" Target="/ppt/slides/slide1.xml" Id="R246103499ee14d8e" /><Relationship Type="http://schemas.openxmlformats.org/officeDocument/2006/relationships/slide" Target="/ppt/slides/slide2.xml" Id="R8ed3b4b6ce354a00" /><Relationship Type="http://schemas.openxmlformats.org/officeDocument/2006/relationships/slide" Target="/ppt/slides/slide3.xml" Id="R2f4ecb46973f4c24" /><Relationship Type="http://schemas.openxmlformats.org/officeDocument/2006/relationships/slide" Target="/ppt/slides/slide4.xml" Id="R026a34490f4d405d" /><Relationship Type="http://schemas.openxmlformats.org/officeDocument/2006/relationships/slide" Target="/ppt/slides/slide5.xml" Id="Rc9a1b95888ad4282" /><Relationship Type="http://schemas.openxmlformats.org/officeDocument/2006/relationships/slide" Target="/ppt/slides/slide6.xml" Id="R60688a52d2224ccd" /><Relationship Type="http://schemas.openxmlformats.org/officeDocument/2006/relationships/slide" Target="/ppt/slides/slide7.xml" Id="Rc24ad50ada4b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8480263b15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64be12e3a444f" /><Relationship Type="http://schemas.openxmlformats.org/officeDocument/2006/relationships/theme" Target="/ppt/slideMasters/theme/theme1.xml" Id="R49eb091cf98249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64be12e3a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066f145b842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4ab20ba68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ca33a2bb2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ea13012594e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12a1306745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ecf7140f1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2c92dae0646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FLOSTA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1 001 496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LØNNMARK WERNER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Bamseveien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935 606 292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FLOSTA AS</a:t>
            </a:r>
          </a:p>
        </p:txBody>
      </p:sp>
    </p:spTree>
  </p:cSld>
  <p:clrMapOvr>
    <a:masterClrMapping xmlns:a="http://schemas.openxmlformats.org/drawingml/2006/main"/>
  </p:clrMapOvr>
</p:sld>
</file>